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2Baptism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2Baptis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1842351"/>
            <a:ext cx="789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Therefore we are buried with Him by baptism into death: that like as Christ was raised up from the dead by the glory of the Father, even so we also should walk in </a:t>
            </a:r>
            <a:r>
              <a:rPr lang="en-US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newness </a:t>
            </a:r>
            <a:r>
              <a:rPr lang="en-US" sz="3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life. </a:t>
            </a:r>
            <a:endParaRPr lang="en-US" sz="36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Romans 6:4 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.2Baptis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383827"/>
            <a:ext cx="6960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I AM NOT SAVED UNTIL I GET BAPTIZED.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6" name="Picture 5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.2Baptis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455684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404040"/>
                </a:solidFill>
              </a:rPr>
              <a:t>WHILE BAPTISM IS A STEP OF OBEDIENCE, WE ARE SAVED BY GRACE THROUGH FAITH, NOT BY WORKS. </a:t>
            </a:r>
            <a:endParaRPr lang="en-US" sz="4800" dirty="0">
              <a:solidFill>
                <a:srgbClr val="404040"/>
              </a:solidFill>
              <a:effectLst/>
            </a:endParaRPr>
          </a:p>
        </p:txBody>
      </p:sp>
      <p:pic>
        <p:nvPicPr>
          <p:cNvPr id="6" name="Picture 5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2Baptis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81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43</cp:revision>
  <dcterms:created xsi:type="dcterms:W3CDTF">2016-02-22T20:02:15Z</dcterms:created>
  <dcterms:modified xsi:type="dcterms:W3CDTF">2017-02-02T22:35:38Z</dcterms:modified>
</cp:coreProperties>
</file>