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3088" y="-9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ESV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7.2_Falsehood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2900" y="2964468"/>
            <a:ext cx="5886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baseline="30000" dirty="0">
                <a:solidFill>
                  <a:schemeClr val="bg1"/>
                </a:solidFill>
              </a:rPr>
              <a:t>Let no man say when he is tempted, “I am tempted of God:” for God cannot be tempted with evil, neither </a:t>
            </a:r>
            <a:r>
              <a:rPr lang="en-US" sz="3600" i="1" baseline="30000" dirty="0" err="1">
                <a:solidFill>
                  <a:schemeClr val="bg1"/>
                </a:solidFill>
              </a:rPr>
              <a:t>tempteth</a:t>
            </a:r>
            <a:r>
              <a:rPr lang="en-US" sz="3600" i="1" baseline="30000" dirty="0">
                <a:solidFill>
                  <a:schemeClr val="bg1"/>
                </a:solidFill>
              </a:rPr>
              <a:t> He any man.</a:t>
            </a:r>
          </a:p>
          <a:p>
            <a:pPr algn="ctr"/>
            <a:r>
              <a:rPr lang="en-US" sz="4000" b="1" baseline="30000" dirty="0" smtClean="0">
                <a:solidFill>
                  <a:schemeClr val="bg1"/>
                </a:solidFill>
              </a:rPr>
              <a:t>James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1:13</a:t>
            </a:r>
            <a:endParaRPr lang="en-US" sz="4000" b="1" baseline="30000" dirty="0">
              <a:solidFill>
                <a:schemeClr val="bg1"/>
              </a:solidFill>
            </a:endParaRPr>
          </a:p>
        </p:txBody>
      </p:sp>
      <p:pic>
        <p:nvPicPr>
          <p:cNvPr id="6" name="Picture 5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313827"/>
            <a:ext cx="5685366" cy="15285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06545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7.2_Falsehood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7899" y="2879444"/>
            <a:ext cx="7035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chemeClr val="bg1"/>
                </a:solidFill>
              </a:rPr>
              <a:t>A logical contradiction exists between evil and an all-powerful, good God.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6545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7.2_Falsehood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8700" y="2600944"/>
            <a:ext cx="71500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rgbClr val="FFFFFF"/>
                </a:solidFill>
              </a:rPr>
              <a:t>God has morally justified reasons for temporarily allowing the existence of evil in the world.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6545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7.2_Falsehood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6546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Words>75</Words>
  <Application>Microsoft Macintosh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Awana Employee</cp:lastModifiedBy>
  <cp:revision>125</cp:revision>
  <dcterms:created xsi:type="dcterms:W3CDTF">2016-02-22T20:02:15Z</dcterms:created>
  <dcterms:modified xsi:type="dcterms:W3CDTF">2017-06-06T16:37:09Z</dcterms:modified>
</cp:coreProperties>
</file>