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088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7.2_Falsehood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2900" y="2964468"/>
            <a:ext cx="5886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baseline="30000" dirty="0">
                <a:solidFill>
                  <a:schemeClr val="bg1"/>
                </a:solidFill>
              </a:rPr>
              <a:t>Let no one say when he is tempted, “I am tempted by God”; for God cannot be tempted by evil, nor does He Himself tempt anyone. </a:t>
            </a: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James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1:13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7.2_Falsehood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7899" y="2879444"/>
            <a:ext cx="7035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A logical contradiction exists between evil and an all-powerful, good God.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7.2_Falsehood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8700" y="2600944"/>
            <a:ext cx="71500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God has morally justified reasons for temporarily allowing the existence of evil in the world.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7.2_Falsehood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9602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76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Awana Employee</cp:lastModifiedBy>
  <cp:revision>126</cp:revision>
  <dcterms:created xsi:type="dcterms:W3CDTF">2016-02-22T20:02:15Z</dcterms:created>
  <dcterms:modified xsi:type="dcterms:W3CDTF">2017-06-06T16:34:01Z</dcterms:modified>
</cp:coreProperties>
</file>