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</a:t>
            </a:r>
            <a:r>
              <a:rPr lang="en-US" sz="2800" i="1" dirty="0" smtClean="0">
                <a:solidFill>
                  <a:schemeClr val="bg1"/>
                </a:solidFill>
              </a:rPr>
              <a:t>verses </a:t>
            </a:r>
            <a:r>
              <a:rPr lang="en-US" sz="2800" i="1" dirty="0" smtClean="0">
                <a:solidFill>
                  <a:schemeClr val="bg1"/>
                </a:solidFill>
              </a:rPr>
              <a:t>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LG Core Verses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565149"/>
            <a:ext cx="6070600" cy="90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37598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smtClean="0">
                <a:solidFill>
                  <a:schemeClr val="bg1"/>
                </a:solidFill>
              </a:rPr>
              <a:t>Matthew 5:11-12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5038" y="2378306"/>
            <a:ext cx="5932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God’s intention is for me to be happy and safe.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3402" y="2364088"/>
            <a:ext cx="5537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The blessing we have in the face of persecution and trouble is Christ Himself.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40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 Lewis</cp:lastModifiedBy>
  <cp:revision>33</cp:revision>
  <dcterms:created xsi:type="dcterms:W3CDTF">2018-04-23T17:56:52Z</dcterms:created>
  <dcterms:modified xsi:type="dcterms:W3CDTF">2018-05-09T16:34:58Z</dcterms:modified>
</cp:coreProperties>
</file>