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3Celebr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3Celebr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14703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404040"/>
                </a:solidFill>
              </a:rPr>
              <a:t>And </a:t>
            </a:r>
            <a:r>
              <a:rPr lang="en-US" sz="3200" b="1" i="1" dirty="0">
                <a:solidFill>
                  <a:srgbClr val="404040"/>
                </a:solidFill>
              </a:rPr>
              <a:t>he said to him, </a:t>
            </a:r>
            <a:r>
              <a:rPr lang="en-US" sz="3200" b="1" i="1" dirty="0" smtClean="0">
                <a:solidFill>
                  <a:srgbClr val="404040"/>
                </a:solidFill>
              </a:rPr>
              <a:t>“Son</a:t>
            </a:r>
            <a:r>
              <a:rPr lang="en-US" sz="3200" b="1" i="1" dirty="0">
                <a:solidFill>
                  <a:srgbClr val="404040"/>
                </a:solidFill>
              </a:rPr>
              <a:t>, you are always with me, and all that I have is yours. </a:t>
            </a:r>
            <a:r>
              <a:rPr lang="en-US" sz="3200" b="1" i="1" dirty="0" smtClean="0">
                <a:solidFill>
                  <a:srgbClr val="404040"/>
                </a:solidFill>
              </a:rPr>
              <a:t>It </a:t>
            </a:r>
            <a:r>
              <a:rPr lang="en-US" sz="3200" b="1" i="1" dirty="0">
                <a:solidFill>
                  <a:srgbClr val="404040"/>
                </a:solidFill>
              </a:rPr>
              <a:t>was right that we should make merry and be glad, for your brother was dead and is alive again, and was lost and is found</a:t>
            </a:r>
            <a:r>
              <a:rPr lang="en-US" sz="3200" b="1" i="1" dirty="0" smtClean="0">
                <a:solidFill>
                  <a:srgbClr val="404040"/>
                </a:solidFill>
              </a:rPr>
              <a:t>.”</a:t>
            </a:r>
            <a:endParaRPr lang="en-US" sz="3200" b="1" i="1" dirty="0" smtClean="0">
              <a:solidFill>
                <a:srgbClr val="404040"/>
              </a:solidFill>
            </a:endParaRP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Luke 15:31-32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9" name="Picture 8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.3Celebr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CHURCH IS AN OVERLY SERIOUS AND FORMAL PLACE.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9" name="Picture 8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.3Celebr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712" y="2201689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CHURCH SHOULD BE A PLACE FULL OF JOY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AND HOPE.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9" name="Picture 8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.3Celebr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52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46</cp:revision>
  <dcterms:created xsi:type="dcterms:W3CDTF">2016-02-22T20:02:15Z</dcterms:created>
  <dcterms:modified xsi:type="dcterms:W3CDTF">2017-02-02T23:39:22Z</dcterms:modified>
</cp:coreProperties>
</file>