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76" y="-6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Insert </a:t>
            </a:r>
            <a:r>
              <a:rPr lang="en-US" sz="2800" i="1" dirty="0" smtClean="0">
                <a:solidFill>
                  <a:schemeClr val="bg1"/>
                </a:solidFill>
              </a:rPr>
              <a:t>verses </a:t>
            </a:r>
            <a:r>
              <a:rPr lang="en-US" sz="2800" i="1" dirty="0" smtClean="0">
                <a:solidFill>
                  <a:schemeClr val="bg1"/>
                </a:solidFill>
              </a:rPr>
              <a:t>here.</a:t>
            </a:r>
            <a:endParaRPr lang="en-US" sz="2800" i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LG Core Verses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565149"/>
            <a:ext cx="6070600" cy="901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8900" y="3759891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smtClean="0">
                <a:solidFill>
                  <a:schemeClr val="bg1"/>
                </a:solidFill>
              </a:rPr>
              <a:t>Matthew 16:24-25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5038" y="2378306"/>
            <a:ext cx="5932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It shouldn’t cost me anything to share the gospel because Jesus’ sacrifice was enough.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68" y="665203"/>
            <a:ext cx="8485992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3402" y="2364088"/>
            <a:ext cx="5537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Getting the message of the gospel to people often requires significant sacrifice.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90" y="597753"/>
            <a:ext cx="7716429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8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43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 Lewis</cp:lastModifiedBy>
  <cp:revision>34</cp:revision>
  <dcterms:created xsi:type="dcterms:W3CDTF">2018-04-23T17:56:52Z</dcterms:created>
  <dcterms:modified xsi:type="dcterms:W3CDTF">2018-05-09T16:36:00Z</dcterms:modified>
</cp:coreProperties>
</file>