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08" y="-10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10" name="Picture 9" descr="7.3_Suffering_Titl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3_Suffering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71600" y="3091468"/>
            <a:ext cx="6191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baseline="30000" dirty="0">
                <a:solidFill>
                  <a:schemeClr val="bg1"/>
                </a:solidFill>
              </a:rPr>
              <a:t>But as for you, ye thought evil against me; but God meant it unto good, to bring to pass, as it is this day, to save much people alive.</a:t>
            </a:r>
          </a:p>
          <a:p>
            <a:pPr algn="ctr"/>
            <a:r>
              <a:rPr lang="en-US" sz="4000" b="1" baseline="30000" dirty="0" smtClean="0">
                <a:solidFill>
                  <a:schemeClr val="bg1"/>
                </a:solidFill>
              </a:rPr>
              <a:t>Genesis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50</a:t>
            </a:r>
            <a:r>
              <a:rPr lang="en-US" sz="4000" b="1" baseline="30000" dirty="0" smtClean="0">
                <a:solidFill>
                  <a:schemeClr val="bg1"/>
                </a:solidFill>
              </a:rPr>
              <a:t>:20</a:t>
            </a:r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7.3_Suffering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93800" y="3133444"/>
            <a:ext cx="652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chemeClr val="bg1"/>
                </a:solidFill>
              </a:rPr>
              <a:t>God is not concerned with suffering.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3_Suffering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1100" y="2385044"/>
            <a:ext cx="69595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God does not abandon us in our suffering, but has experienced suffering firsthand and promises to use it for ultimate good.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7.3_Suffering_Fla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6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651</TotalTime>
  <Words>78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128</cp:revision>
  <dcterms:created xsi:type="dcterms:W3CDTF">2016-02-22T20:02:15Z</dcterms:created>
  <dcterms:modified xsi:type="dcterms:W3CDTF">2017-05-17T19:50:10Z</dcterms:modified>
</cp:coreProperties>
</file>