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0" name="Picture 9" descr="7.3_Suffering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091468"/>
            <a:ext cx="6191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You intended to harm me, but God intended it for good to accomplish what is now being done, the saving of many lives.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Genesis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50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:20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800" y="3133444"/>
            <a:ext cx="652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God is not concerned with suffering.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700" y="2385044"/>
            <a:ext cx="6959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does not abandon us in our suffering, but has experienced suffering firsthand and promises to use it for ultimate good.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69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129</cp:revision>
  <dcterms:created xsi:type="dcterms:W3CDTF">2016-02-22T20:02:15Z</dcterms:created>
  <dcterms:modified xsi:type="dcterms:W3CDTF">2017-05-17T19:51:49Z</dcterms:modified>
</cp:coreProperties>
</file>