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08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0" name="Picture 9" descr="7.3_Suffering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3_Suffering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8100" y="3091468"/>
            <a:ext cx="6191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But as for you, you meant evil against me; but God meant it for good, in order to bring it about as it is this day, to save many people alive.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Genesis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50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:20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7.3_Suffering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3800" y="3133444"/>
            <a:ext cx="652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God is not concerned with suffering.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3_Suffering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8700" y="2423144"/>
            <a:ext cx="71500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God does not abandon us in our suffering, but has experienced suffering firsthand and promises to use it for ultimate good.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3_Suffering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602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79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127</cp:revision>
  <dcterms:created xsi:type="dcterms:W3CDTF">2016-02-22T20:02:15Z</dcterms:created>
  <dcterms:modified xsi:type="dcterms:W3CDTF">2017-05-17T19:48:15Z</dcterms:modified>
</cp:coreProperties>
</file>