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4Churc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143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But you are a chosen race, a royal priesthood, a holy nation, a people for </a:t>
            </a:r>
            <a:r>
              <a:rPr lang="en-US" sz="3200" b="1" i="1" dirty="0" smtClean="0">
                <a:solidFill>
                  <a:srgbClr val="404040"/>
                </a:solidFill>
              </a:rPr>
              <a:t>His </a:t>
            </a:r>
            <a:r>
              <a:rPr lang="en-US" sz="3200" b="1" i="1" dirty="0">
                <a:solidFill>
                  <a:srgbClr val="404040"/>
                </a:solidFill>
              </a:rPr>
              <a:t>own possession, that you may proclaim the </a:t>
            </a:r>
            <a:r>
              <a:rPr lang="en-US" sz="3200" b="1" i="1" dirty="0" err="1">
                <a:solidFill>
                  <a:srgbClr val="404040"/>
                </a:solidFill>
              </a:rPr>
              <a:t>excellencies</a:t>
            </a:r>
            <a:r>
              <a:rPr lang="en-US" sz="3200" b="1" i="1" dirty="0">
                <a:solidFill>
                  <a:srgbClr val="404040"/>
                </a:solidFill>
              </a:rPr>
              <a:t> of </a:t>
            </a:r>
            <a:r>
              <a:rPr lang="en-US" sz="3200" b="1" i="1" dirty="0" smtClean="0">
                <a:solidFill>
                  <a:srgbClr val="404040"/>
                </a:solidFill>
              </a:rPr>
              <a:t>Him </a:t>
            </a:r>
            <a:r>
              <a:rPr lang="en-US" sz="3200" b="1" i="1" dirty="0">
                <a:solidFill>
                  <a:srgbClr val="404040"/>
                </a:solidFill>
              </a:rPr>
              <a:t>who called </a:t>
            </a:r>
            <a:r>
              <a:rPr lang="en-US" sz="3200" b="1" i="1" dirty="0" smtClean="0">
                <a:solidFill>
                  <a:srgbClr val="404040"/>
                </a:solidFill>
              </a:rPr>
              <a:t>you out </a:t>
            </a:r>
            <a:r>
              <a:rPr lang="en-US" sz="3200" b="1" i="1" dirty="0">
                <a:solidFill>
                  <a:srgbClr val="404040"/>
                </a:solidFill>
              </a:rPr>
              <a:t>of darkness into </a:t>
            </a:r>
            <a:r>
              <a:rPr lang="en-US" sz="3200" b="1" i="1" dirty="0" smtClean="0">
                <a:solidFill>
                  <a:srgbClr val="404040"/>
                </a:solidFill>
              </a:rPr>
              <a:t>His </a:t>
            </a:r>
            <a:r>
              <a:rPr lang="en-US" sz="3200" b="1" i="1" dirty="0">
                <a:solidFill>
                  <a:srgbClr val="404040"/>
                </a:solidFill>
              </a:rPr>
              <a:t>marvelous light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1 Peter 2:9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9" name="Picture 8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4362" y="2501058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THE CHURCH IS FULL OF HYPOCRITES.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9" name="Picture 8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75222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THE CHURCH IS FULL OF SINNERS SAVED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BY GRACE.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9" name="Picture 8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4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29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47</cp:revision>
  <dcterms:created xsi:type="dcterms:W3CDTF">2016-02-22T20:02:15Z</dcterms:created>
  <dcterms:modified xsi:type="dcterms:W3CDTF">2017-02-02T22:07:20Z</dcterms:modified>
</cp:coreProperties>
</file>