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4Churc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4Chur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114347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But you are a chosen generation, a royal priesthood, a holy nation, His own special people, that you may proclaim the praises of Him who called you out of darkness into His marvelous </a:t>
            </a:r>
            <a:r>
              <a:rPr lang="en-US" sz="3200" b="1" i="1" dirty="0" smtClean="0">
                <a:solidFill>
                  <a:srgbClr val="404040"/>
                </a:solidFill>
              </a:rPr>
              <a:t>light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1 Peter 2:9 </a:t>
            </a:r>
            <a:endParaRPr lang="en-US" sz="3200" b="1" dirty="0">
              <a:solidFill>
                <a:srgbClr val="404040"/>
              </a:solidFill>
              <a:effectLst/>
            </a:endParaRPr>
          </a:p>
        </p:txBody>
      </p:sp>
      <p:pic>
        <p:nvPicPr>
          <p:cNvPr id="9" name="Picture 8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7.4Chur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4362" y="2501058"/>
            <a:ext cx="696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THE CHURCH IS FULL OF HYPOCRITES.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9" name="Picture 8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7.4Chur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475222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THE CHURCH IS FULL OF SINNERS SAVED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BY GRACE.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9" name="Picture 8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4Chur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•</a:t>
            </a: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•</a:t>
            </a: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28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48</cp:revision>
  <dcterms:created xsi:type="dcterms:W3CDTF">2016-02-22T20:02:15Z</dcterms:created>
  <dcterms:modified xsi:type="dcterms:W3CDTF">2017-02-02T23:40:41Z</dcterms:modified>
</cp:coreProperties>
</file>