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088" y="-8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7.4_Hell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6467" y="2900968"/>
            <a:ext cx="568536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baseline="30000" dirty="0">
                <a:solidFill>
                  <a:schemeClr val="bg1"/>
                </a:solidFill>
              </a:rPr>
              <a:t>Whoever believes in Him is not condemned, but whoever does not believe is condemned already, because he has not believed in the name of the only Son of God.</a:t>
            </a:r>
          </a:p>
          <a:p>
            <a:pPr algn="ctr"/>
            <a:r>
              <a:rPr lang="en-US" sz="4000" b="1" baseline="30000" dirty="0" smtClean="0">
                <a:solidFill>
                  <a:schemeClr val="bg1"/>
                </a:solidFill>
              </a:rPr>
              <a:t>John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baseline="30000" dirty="0">
                <a:solidFill>
                  <a:schemeClr val="bg1"/>
                </a:solidFill>
              </a:rPr>
              <a:t>3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:18</a:t>
            </a:r>
            <a:endParaRPr lang="en-US" sz="4000" b="1" baseline="30000" dirty="0">
              <a:solidFill>
                <a:schemeClr val="bg1"/>
              </a:solidFill>
            </a:endParaRPr>
          </a:p>
        </p:txBody>
      </p:sp>
      <p:pic>
        <p:nvPicPr>
          <p:cNvPr id="6" name="Picture 5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ESV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7.4_Hell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3800" y="3133444"/>
            <a:ext cx="652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God is unjust for sending “good” people to hell.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ESV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7.4_Hell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700" y="2816844"/>
            <a:ext cx="7746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Hell is the tragic consequence of human rejection of God’s free gift of salvation.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ESV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7.4_Hell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0134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ESV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Words>72</Words>
  <Application>Microsoft Macintosh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Awana Employee</cp:lastModifiedBy>
  <cp:revision>132</cp:revision>
  <dcterms:created xsi:type="dcterms:W3CDTF">2016-02-22T20:02:15Z</dcterms:created>
  <dcterms:modified xsi:type="dcterms:W3CDTF">2017-06-06T16:38:01Z</dcterms:modified>
</cp:coreProperties>
</file>