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7203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9100" y="4171956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baseline="30000" dirty="0" err="1" smtClean="0">
                <a:solidFill>
                  <a:schemeClr val="bg1"/>
                </a:solidFill>
              </a:rPr>
              <a:t>Acts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4:33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738" y="1888694"/>
            <a:ext cx="593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>
                <a:solidFill>
                  <a:srgbClr val="FFFFFF"/>
                </a:solidFill>
              </a:rPr>
              <a:t>I don’t have the power to affect the fate of future Christians.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3858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302" y="1830688"/>
            <a:ext cx="5079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>
                <a:solidFill>
                  <a:srgbClr val="FFFFFF"/>
                </a:solidFill>
              </a:rPr>
              <a:t>With the power and work of the Holy Spirit, our actions will motivate others to live boldly for Christ.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3691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46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35</cp:revision>
  <dcterms:created xsi:type="dcterms:W3CDTF">2018-04-23T17:56:52Z</dcterms:created>
  <dcterms:modified xsi:type="dcterms:W3CDTF">2018-04-26T20:06:33Z</dcterms:modified>
</cp:coreProperties>
</file>