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816" y="-15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1Jerusalem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1Jerusalem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22300" y="2038147"/>
            <a:ext cx="7899400" cy="3539430"/>
          </a:xfrm>
          <a:prstGeom prst="rect">
            <a:avLst/>
          </a:prstGeom>
          <a:noFill/>
        </p:spPr>
        <p:txBody>
          <a:bodyPr wrap="square" rtlCol="0">
            <a:spAutoFit/>
          </a:bodyPr>
          <a:lstStyle/>
          <a:p>
            <a:pPr algn="ctr"/>
            <a:r>
              <a:rPr lang="en-US" sz="3200" b="1" i="1" dirty="0">
                <a:solidFill>
                  <a:srgbClr val="F2F2F2"/>
                </a:solidFill>
              </a:rPr>
              <a:t>And </a:t>
            </a:r>
            <a:r>
              <a:rPr lang="en-US" sz="3200" b="1" i="1" dirty="0" smtClean="0">
                <a:solidFill>
                  <a:srgbClr val="F2F2F2"/>
                </a:solidFill>
              </a:rPr>
              <a:t>He </a:t>
            </a:r>
            <a:r>
              <a:rPr lang="en-US" sz="3200" b="1" i="1" dirty="0">
                <a:solidFill>
                  <a:srgbClr val="F2F2F2"/>
                </a:solidFill>
              </a:rPr>
              <a:t>said to him, “You shall love the Lord your God with all your heart and with all your soul and with all your mind. This is the great and first commandment. And a second is like it: You shall love your neighbor as yourself</a:t>
            </a:r>
            <a:r>
              <a:rPr lang="en-US" sz="3200" b="1" i="1" dirty="0" smtClean="0">
                <a:solidFill>
                  <a:srgbClr val="F2F2F2"/>
                </a:solidFill>
              </a:rPr>
              <a:t>.”</a:t>
            </a:r>
          </a:p>
          <a:p>
            <a:pPr algn="ctr"/>
            <a:endParaRPr lang="en-US" sz="3200" b="1" dirty="0">
              <a:solidFill>
                <a:srgbClr val="F2F2F2"/>
              </a:solidFill>
            </a:endParaRPr>
          </a:p>
          <a:p>
            <a:pPr algn="ctr"/>
            <a:r>
              <a:rPr lang="en-US" sz="3200" b="1" dirty="0">
                <a:solidFill>
                  <a:schemeClr val="bg1">
                    <a:lumMod val="95000"/>
                  </a:schemeClr>
                </a:solidFill>
              </a:rPr>
              <a:t>Matthew 22:37-39 </a:t>
            </a:r>
            <a:endParaRPr lang="en-US" sz="3200" b="1" dirty="0">
              <a:solidFill>
                <a:schemeClr val="bg1">
                  <a:lumMod val="95000"/>
                </a:schemeClr>
              </a:solidFill>
              <a:effectLst/>
            </a:endParaRPr>
          </a:p>
        </p:txBody>
      </p:sp>
      <p:pic>
        <p:nvPicPr>
          <p:cNvPr id="8" name="Picture 7" descr="LG Core Ver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67" y="313827"/>
            <a:ext cx="5685366" cy="1528524"/>
          </a:xfrm>
          <a:prstGeom prst="rect">
            <a:avLst/>
          </a:prstGeom>
        </p:spPr>
      </p:pic>
      <p:sp>
        <p:nvSpPr>
          <p:cNvPr id="7" name="Rectangle 6"/>
          <p:cNvSpPr/>
          <p:nvPr/>
        </p:nvSpPr>
        <p:spPr>
          <a:xfrm>
            <a:off x="4300131"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8.1Jerusalem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117600" y="2247058"/>
            <a:ext cx="6960962" cy="4339650"/>
          </a:xfrm>
          <a:prstGeom prst="rect">
            <a:avLst/>
          </a:prstGeom>
          <a:noFill/>
        </p:spPr>
        <p:txBody>
          <a:bodyPr wrap="square" rtlCol="0">
            <a:spAutoFit/>
          </a:bodyPr>
          <a:lstStyle/>
          <a:p>
            <a:pPr algn="ctr"/>
            <a:r>
              <a:rPr lang="en-US" sz="5400" dirty="0" smtClean="0">
                <a:solidFill>
                  <a:srgbClr val="F2F2F2"/>
                </a:solidFill>
              </a:rPr>
              <a:t>MISSIONS MEANS I SERVE PEOPLE ON THE OTHER SIDE OF </a:t>
            </a:r>
          </a:p>
          <a:p>
            <a:pPr algn="ctr"/>
            <a:r>
              <a:rPr lang="en-US" sz="5400" dirty="0" smtClean="0">
                <a:solidFill>
                  <a:srgbClr val="F2F2F2"/>
                </a:solidFill>
              </a:rPr>
              <a:t>THE WORLD. </a:t>
            </a:r>
          </a:p>
          <a:p>
            <a:pPr algn="ctr"/>
            <a:endParaRPr lang="en-US" sz="6000" dirty="0">
              <a:solidFill>
                <a:srgbClr val="000000"/>
              </a:solidFill>
            </a:endParaRPr>
          </a:p>
        </p:txBody>
      </p:sp>
      <p:pic>
        <p:nvPicPr>
          <p:cNvPr id="12" name="Picture 11"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5" name="Rectangle 4"/>
          <p:cNvSpPr/>
          <p:nvPr/>
        </p:nvSpPr>
        <p:spPr>
          <a:xfrm>
            <a:off x="4300131"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8.1Jerusalem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660400" y="2526022"/>
            <a:ext cx="7924800" cy="2585323"/>
          </a:xfrm>
          <a:prstGeom prst="rect">
            <a:avLst/>
          </a:prstGeom>
          <a:noFill/>
        </p:spPr>
        <p:txBody>
          <a:bodyPr wrap="square" rtlCol="0">
            <a:spAutoFit/>
          </a:bodyPr>
          <a:lstStyle/>
          <a:p>
            <a:pPr algn="ctr"/>
            <a:r>
              <a:rPr lang="en-US" sz="5400" dirty="0" smtClean="0">
                <a:solidFill>
                  <a:srgbClr val="F2F2F2"/>
                </a:solidFill>
              </a:rPr>
              <a:t>MISSIONS MEANS I SERVE PEOPLE ON THE OTHER SIDE OF THE STREET. </a:t>
            </a:r>
            <a:endParaRPr lang="en-US" sz="5400" dirty="0">
              <a:solidFill>
                <a:srgbClr val="F2F2F2"/>
              </a:solidFill>
              <a:effectLst/>
            </a:endParaRPr>
          </a:p>
        </p:txBody>
      </p:sp>
      <p:pic>
        <p:nvPicPr>
          <p:cNvPr id="12" name="Picture 1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5" name="Rectangle 4"/>
          <p:cNvSpPr/>
          <p:nvPr/>
        </p:nvSpPr>
        <p:spPr>
          <a:xfrm>
            <a:off x="4300131"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8.1Jerusalem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rgbClr val="F2F2F2"/>
                </a:solidFill>
              </a:rPr>
              <a:t>TEMPLATE</a:t>
            </a:r>
          </a:p>
          <a:p>
            <a:pPr algn="ctr"/>
            <a:endParaRPr lang="en-US" sz="60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a:solidFill>
                  <a:srgbClr val="F2F2F2"/>
                </a:solidFill>
              </a:rPr>
              <a:t>•</a:t>
            </a:r>
          </a:p>
          <a:p>
            <a:pPr algn="ctr"/>
            <a:endParaRPr lang="en-US" sz="3600" dirty="0"/>
          </a:p>
        </p:txBody>
      </p:sp>
      <p:sp>
        <p:nvSpPr>
          <p:cNvPr id="4" name="Rectangle 3"/>
          <p:cNvSpPr/>
          <p:nvPr/>
        </p:nvSpPr>
        <p:spPr>
          <a:xfrm>
            <a:off x="4300131"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845</TotalTime>
  <Words>41</Words>
  <Application>Microsoft Macintosh PowerPoint</Application>
  <PresentationFormat>On-screen Show (4:3)</PresentationFormat>
  <Paragraphs>18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Moriah Hoyt</cp:lastModifiedBy>
  <cp:revision>53</cp:revision>
  <dcterms:created xsi:type="dcterms:W3CDTF">2016-02-22T20:02:15Z</dcterms:created>
  <dcterms:modified xsi:type="dcterms:W3CDTF">2017-02-02T22:07:46Z</dcterms:modified>
</cp:coreProperties>
</file>