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.1Jerusalem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.1Jerusale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1860347"/>
            <a:ext cx="7899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Jesus said to him, “‘You shall love the Lord your God with all your heart, with all your soul, and with all your mind.’ This is the first and </a:t>
            </a:r>
            <a:r>
              <a:rPr lang="en-US" sz="3200" b="1" i="1" dirty="0" smtClean="0">
                <a:solidFill>
                  <a:srgbClr val="F2F2F2"/>
                </a:solidFill>
              </a:rPr>
              <a:t>great commandment</a:t>
            </a:r>
            <a:r>
              <a:rPr lang="en-US" sz="3200" b="1" i="1" dirty="0">
                <a:solidFill>
                  <a:srgbClr val="F2F2F2"/>
                </a:solidFill>
              </a:rPr>
              <a:t>. And the second is like it: ‘You shall love your neighbor as yourself.</a:t>
            </a:r>
            <a:r>
              <a:rPr lang="en-US" sz="3200" b="1" i="1" dirty="0" smtClean="0">
                <a:solidFill>
                  <a:srgbClr val="F2F2F2"/>
                </a:solidFill>
              </a:rPr>
              <a:t>’</a:t>
            </a:r>
          </a:p>
          <a:p>
            <a:pPr algn="ctr"/>
            <a:endParaRPr lang="en-US" sz="3200" b="1" dirty="0">
              <a:solidFill>
                <a:srgbClr val="F2F2F2"/>
              </a:solidFill>
            </a:endParaRPr>
          </a:p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Matthew 22:37-39 </a:t>
            </a:r>
            <a:endParaRPr lang="en-US" sz="3200" b="1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pic>
        <p:nvPicPr>
          <p:cNvPr id="10" name="Picture 9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.1Jerusale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247058"/>
            <a:ext cx="696096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2F2F2"/>
                </a:solidFill>
              </a:rPr>
              <a:t>MISSIONS MEANS I SERVE PEOPLE ON THE OTHER SIDE OF </a:t>
            </a:r>
          </a:p>
          <a:p>
            <a:pPr algn="ctr"/>
            <a:r>
              <a:rPr lang="en-US" sz="5400" dirty="0" smtClean="0">
                <a:solidFill>
                  <a:srgbClr val="F2F2F2"/>
                </a:solidFill>
              </a:rPr>
              <a:t>THE WORLD.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12" name="Picture 11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8.1Jerusale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526022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2F2F2"/>
                </a:solidFill>
              </a:rPr>
              <a:t>MISSIONS MEANS I SERVE PEOPLE ON THE OTHER SIDE OF THE STREET. </a:t>
            </a:r>
            <a:endParaRPr lang="en-US" sz="5400" dirty="0">
              <a:solidFill>
                <a:srgbClr val="F2F2F2"/>
              </a:solidFill>
              <a:effectLst/>
            </a:endParaRPr>
          </a:p>
        </p:txBody>
      </p:sp>
      <p:pic>
        <p:nvPicPr>
          <p:cNvPr id="12" name="Picture 1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.1Jerusale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229599" y="629909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40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48</cp:revision>
  <dcterms:created xsi:type="dcterms:W3CDTF">2016-02-22T20:02:15Z</dcterms:created>
  <dcterms:modified xsi:type="dcterms:W3CDTF">2017-02-02T23:41:38Z</dcterms:modified>
</cp:coreProperties>
</file>