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2" name="Picture 11" descr="8.1_Love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1_Lov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100" y="2850168"/>
            <a:ext cx="64685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“Which now of these three, </a:t>
            </a:r>
            <a:r>
              <a:rPr lang="en-US" sz="3600" i="1" baseline="30000" dirty="0" err="1">
                <a:solidFill>
                  <a:schemeClr val="bg1"/>
                </a:solidFill>
              </a:rPr>
              <a:t>thinkest</a:t>
            </a:r>
            <a:r>
              <a:rPr lang="en-US" sz="3600" i="1" baseline="30000" dirty="0">
                <a:solidFill>
                  <a:schemeClr val="bg1"/>
                </a:solidFill>
              </a:rPr>
              <a:t> thou, was </a:t>
            </a:r>
            <a:r>
              <a:rPr lang="en-US" sz="3600" i="1" baseline="30000" dirty="0" err="1">
                <a:solidFill>
                  <a:schemeClr val="bg1"/>
                </a:solidFill>
              </a:rPr>
              <a:t>neighbour</a:t>
            </a:r>
            <a:r>
              <a:rPr lang="en-US" sz="3600" i="1" baseline="30000" dirty="0">
                <a:solidFill>
                  <a:schemeClr val="bg1"/>
                </a:solidFill>
              </a:rPr>
              <a:t> unto him that fell among the thieves?” And he said, “He that showed mercy on him.” Then said Jesus unto him, “Go, and do thou likewise.”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Luke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10:36-37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8.1_Lov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3196944"/>
            <a:ext cx="652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It is more important to be right than loving.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1_Lov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900" y="2296144"/>
            <a:ext cx="727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Jesus consistently demonstrated a loving response appropriate for each person and we are called to do likewise.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1_Lov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6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92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138</cp:revision>
  <dcterms:created xsi:type="dcterms:W3CDTF">2016-02-22T20:02:15Z</dcterms:created>
  <dcterms:modified xsi:type="dcterms:W3CDTF">2017-06-22T13:47:00Z</dcterms:modified>
</cp:coreProperties>
</file>