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69" autoAdjust="0"/>
    <p:restoredTop sz="94660"/>
  </p:normalViewPr>
  <p:slideViewPr>
    <p:cSldViewPr snapToGrid="0" snapToObjects="1">
      <p:cViewPr>
        <p:scale>
          <a:sx n="100" d="100"/>
          <a:sy n="100" d="100"/>
        </p:scale>
        <p:origin x="-576"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6/22/17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6/22/17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0131" y="6299095"/>
            <a:ext cx="543739" cy="369332"/>
          </a:xfrm>
          <a:prstGeom prst="rect">
            <a:avLst/>
          </a:prstGeom>
        </p:spPr>
        <p:txBody>
          <a:bodyPr wrap="none">
            <a:spAutoFit/>
          </a:bodyPr>
          <a:lstStyle/>
          <a:p>
            <a:pPr algn="ctr"/>
            <a:r>
              <a:rPr lang="en-US" b="1" dirty="0" smtClean="0">
                <a:solidFill>
                  <a:schemeClr val="tx1">
                    <a:lumMod val="75000"/>
                    <a:lumOff val="25000"/>
                  </a:schemeClr>
                </a:solidFill>
              </a:rPr>
              <a:t>ESV</a:t>
            </a:r>
            <a:endParaRPr lang="en-US" dirty="0"/>
          </a:p>
        </p:txBody>
      </p:sp>
      <p:pic>
        <p:nvPicPr>
          <p:cNvPr id="12" name="Picture 11" descr="8.1_Love_Titl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8.1_Love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219200" y="2850168"/>
            <a:ext cx="6633633" cy="2185214"/>
          </a:xfrm>
          <a:prstGeom prst="rect">
            <a:avLst/>
          </a:prstGeom>
          <a:noFill/>
        </p:spPr>
        <p:txBody>
          <a:bodyPr wrap="square" rtlCol="0">
            <a:spAutoFit/>
          </a:bodyPr>
          <a:lstStyle/>
          <a:p>
            <a:pPr algn="ctr"/>
            <a:r>
              <a:rPr lang="en-US" sz="3600" i="1" baseline="30000" dirty="0">
                <a:solidFill>
                  <a:schemeClr val="bg1"/>
                </a:solidFill>
              </a:rPr>
              <a:t>“Which of these three do you think was a neighbor to the man who fell into the hands of robbers?” The expert in the law replied, “The one who had mercy on him.” Jesus told him, “Go and do likewise.” </a:t>
            </a:r>
          </a:p>
          <a:p>
            <a:pPr algn="ctr"/>
            <a:r>
              <a:rPr lang="en-US" sz="4000" b="1" baseline="30000" dirty="0" smtClean="0">
                <a:solidFill>
                  <a:schemeClr val="bg1"/>
                </a:solidFill>
              </a:rPr>
              <a:t>Luke</a:t>
            </a:r>
            <a:r>
              <a:rPr lang="en-US" sz="4000" b="1" dirty="0" smtClean="0">
                <a:solidFill>
                  <a:schemeClr val="bg1"/>
                </a:solidFill>
              </a:rPr>
              <a:t> </a:t>
            </a:r>
            <a:r>
              <a:rPr lang="en-US" sz="4000" b="1" baseline="30000" dirty="0" smtClean="0">
                <a:solidFill>
                  <a:schemeClr val="bg1"/>
                </a:solidFill>
              </a:rPr>
              <a:t>10:36-37</a:t>
            </a:r>
            <a:endParaRPr lang="en-US" sz="4000" b="1" baseline="30000" dirty="0">
              <a:solidFill>
                <a:schemeClr val="bg1"/>
              </a:solidFill>
            </a:endParaRPr>
          </a:p>
        </p:txBody>
      </p:sp>
      <p:sp>
        <p:nvSpPr>
          <p:cNvPr id="12" name="Rectangle 11"/>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pic>
        <p:nvPicPr>
          <p:cNvPr id="10" name="Picture 9" descr="LG Core Verse-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7615" y="843280"/>
            <a:ext cx="5125519" cy="590211"/>
          </a:xfrm>
          <a:prstGeom prst="rect">
            <a:avLst/>
          </a:prstGeom>
        </p:spPr>
      </p:pic>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8.1_Love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1193800" y="3196944"/>
            <a:ext cx="6527800" cy="1569660"/>
          </a:xfrm>
          <a:prstGeom prst="rect">
            <a:avLst/>
          </a:prstGeom>
          <a:noFill/>
        </p:spPr>
        <p:txBody>
          <a:bodyPr wrap="square" rtlCol="0">
            <a:spAutoFit/>
          </a:bodyPr>
          <a:lstStyle/>
          <a:p>
            <a:pPr algn="ctr"/>
            <a:r>
              <a:rPr lang="en-US" sz="7200" baseline="30000" dirty="0">
                <a:solidFill>
                  <a:schemeClr val="bg1"/>
                </a:solidFill>
              </a:rPr>
              <a:t>It is more important to be right than loving.</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8.1_Love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850900" y="2296144"/>
            <a:ext cx="7277100" cy="3785652"/>
          </a:xfrm>
          <a:prstGeom prst="rect">
            <a:avLst/>
          </a:prstGeom>
          <a:noFill/>
        </p:spPr>
        <p:txBody>
          <a:bodyPr wrap="square" rtlCol="0">
            <a:spAutoFit/>
          </a:bodyPr>
          <a:lstStyle/>
          <a:p>
            <a:pPr algn="ctr"/>
            <a:r>
              <a:rPr lang="en-US" sz="7200" baseline="30000" dirty="0">
                <a:solidFill>
                  <a:srgbClr val="FFFFFF"/>
                </a:solidFill>
              </a:rPr>
              <a:t>Jesus consistently demonstrated a loving response appropriate for each person and we are called to do likewise.</a:t>
            </a:r>
          </a:p>
        </p:txBody>
      </p:sp>
      <p:sp>
        <p:nvSpPr>
          <p:cNvPr id="5" name="Rectangle 4"/>
          <p:cNvSpPr/>
          <p:nvPr/>
        </p:nvSpPr>
        <p:spPr>
          <a:xfrm>
            <a:off x="4300133" y="6299095"/>
            <a:ext cx="543739" cy="369332"/>
          </a:xfrm>
          <a:prstGeom prst="rect">
            <a:avLst/>
          </a:prstGeom>
        </p:spPr>
        <p:txBody>
          <a:bodyPr wrap="none">
            <a:spAutoFit/>
          </a:bodyPr>
          <a:lstStyle/>
          <a:p>
            <a:pPr algn="ctr"/>
            <a:r>
              <a:rPr lang="en-US" b="1" dirty="0"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8.1_Love_Fla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chemeClr val="bg1"/>
                </a:solidFill>
              </a:rPr>
              <a:t>TEMPLATE</a:t>
            </a:r>
          </a:p>
          <a:p>
            <a:pPr algn="ctr"/>
            <a:endParaRPr lang="en-US" sz="60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smtClean="0">
                <a:solidFill>
                  <a:schemeClr val="bg1"/>
                </a:solidFill>
              </a:rPr>
              <a:t>•</a:t>
            </a:r>
          </a:p>
          <a:p>
            <a:endParaRPr lang="en-US" sz="3600" dirty="0" smtClean="0">
              <a:solidFill>
                <a:schemeClr val="bg1"/>
              </a:solidFill>
            </a:endParaRPr>
          </a:p>
          <a:p>
            <a:r>
              <a:rPr lang="en-US" sz="3600" dirty="0">
                <a:solidFill>
                  <a:schemeClr val="bg1"/>
                </a:solidFill>
              </a:rPr>
              <a:t>•</a:t>
            </a:r>
          </a:p>
          <a:p>
            <a:pPr algn="ctr"/>
            <a:endParaRPr lang="en-US" sz="3600" dirty="0">
              <a:solidFill>
                <a:schemeClr val="bg1"/>
              </a:solidFill>
            </a:endParaRPr>
          </a:p>
        </p:txBody>
      </p:sp>
      <p:sp>
        <p:nvSpPr>
          <p:cNvPr id="6" name="Rectangle 5"/>
          <p:cNvSpPr/>
          <p:nvPr/>
        </p:nvSpPr>
        <p:spPr>
          <a:xfrm>
            <a:off x="4300134" y="6299095"/>
            <a:ext cx="543739" cy="369332"/>
          </a:xfrm>
          <a:prstGeom prst="rect">
            <a:avLst/>
          </a:prstGeom>
        </p:spPr>
        <p:txBody>
          <a:bodyPr wrap="none">
            <a:spAutoFit/>
          </a:bodyPr>
          <a:lstStyle/>
          <a:p>
            <a:pPr algn="ctr"/>
            <a:r>
              <a:rPr lang="en-US" b="1" smtClean="0">
                <a:solidFill>
                  <a:schemeClr val="bg1"/>
                </a:solidFill>
              </a:rPr>
              <a:t>NIV</a:t>
            </a:r>
            <a:endParaRPr lang="en-US" dirty="0">
              <a:solidFill>
                <a:schemeClr val="bg1"/>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677</TotalTime>
  <Words>94</Words>
  <Application>Microsoft Macintosh PowerPoint</Application>
  <PresentationFormat>On-screen Show (4:3)</PresentationFormat>
  <Paragraphs>16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Kasey</cp:lastModifiedBy>
  <cp:revision>139</cp:revision>
  <dcterms:created xsi:type="dcterms:W3CDTF">2016-02-22T20:02:15Z</dcterms:created>
  <dcterms:modified xsi:type="dcterms:W3CDTF">2017-06-22T13:55:17Z</dcterms:modified>
</cp:coreProperties>
</file>