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9" autoAdjust="0"/>
    <p:restoredTop sz="94660"/>
  </p:normalViewPr>
  <p:slideViewPr>
    <p:cSldViewPr snapToGrid="0" snapToObjects="1">
      <p:cViewPr>
        <p:scale>
          <a:sx n="100" d="100"/>
          <a:sy n="100" d="100"/>
        </p:scale>
        <p:origin x="-688" y="-5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tx1">
                    <a:lumMod val="75000"/>
                    <a:lumOff val="25000"/>
                  </a:schemeClr>
                </a:solidFill>
              </a:rPr>
              <a:t>ESV</a:t>
            </a:r>
            <a:endParaRPr lang="en-US" dirty="0"/>
          </a:p>
        </p:txBody>
      </p:sp>
      <p:pic>
        <p:nvPicPr>
          <p:cNvPr id="12" name="Picture 11" descr="8.1_Love_Tit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8.1_Love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549400" y="2862868"/>
            <a:ext cx="5973233" cy="2185214"/>
          </a:xfrm>
          <a:prstGeom prst="rect">
            <a:avLst/>
          </a:prstGeom>
          <a:noFill/>
        </p:spPr>
        <p:txBody>
          <a:bodyPr wrap="square" rtlCol="0">
            <a:spAutoFit/>
          </a:bodyPr>
          <a:lstStyle/>
          <a:p>
            <a:pPr algn="ctr"/>
            <a:r>
              <a:rPr lang="en-US" sz="3600" i="1" baseline="30000" dirty="0">
                <a:solidFill>
                  <a:schemeClr val="bg1"/>
                </a:solidFill>
              </a:rPr>
              <a:t>“So which of these three do you think was neighbor to him who fell among the thieves?” And he said, “He who showed mercy on him.” Then Jesus said to him, “Go and do likewise.”</a:t>
            </a:r>
          </a:p>
          <a:p>
            <a:pPr algn="ctr"/>
            <a:r>
              <a:rPr lang="en-US" sz="4000" b="1" baseline="30000" dirty="0" smtClean="0">
                <a:solidFill>
                  <a:schemeClr val="bg1"/>
                </a:solidFill>
              </a:rPr>
              <a:t>Luke</a:t>
            </a:r>
            <a:r>
              <a:rPr lang="en-US" sz="4000" b="1" dirty="0" smtClean="0">
                <a:solidFill>
                  <a:schemeClr val="bg1"/>
                </a:solidFill>
              </a:rPr>
              <a:t> </a:t>
            </a:r>
            <a:r>
              <a:rPr lang="en-US" sz="4000" b="1" baseline="30000" dirty="0" smtClean="0">
                <a:solidFill>
                  <a:schemeClr val="bg1"/>
                </a:solidFill>
              </a:rPr>
              <a:t>10:36-37</a:t>
            </a:r>
            <a:endParaRPr lang="en-US" sz="4000" b="1" baseline="30000" dirty="0">
              <a:solidFill>
                <a:schemeClr val="bg1"/>
              </a:solidFill>
            </a:endParaRPr>
          </a:p>
        </p:txBody>
      </p:sp>
      <p:sp>
        <p:nvSpPr>
          <p:cNvPr id="12" name="Rectangle 11"/>
          <p:cNvSpPr/>
          <p:nvPr/>
        </p:nvSpPr>
        <p:spPr>
          <a:xfrm>
            <a:off x="4229601"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pic>
        <p:nvPicPr>
          <p:cNvPr id="10" name="Picture 9" descr="LG Core Verse-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15" y="843280"/>
            <a:ext cx="5125519" cy="590211"/>
          </a:xfrm>
          <a:prstGeom prst="rect">
            <a:avLst/>
          </a:prstGeom>
        </p:spPr>
      </p:pic>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8.1_Love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1193800" y="3196944"/>
            <a:ext cx="6527800" cy="1569660"/>
          </a:xfrm>
          <a:prstGeom prst="rect">
            <a:avLst/>
          </a:prstGeom>
          <a:noFill/>
        </p:spPr>
        <p:txBody>
          <a:bodyPr wrap="square" rtlCol="0">
            <a:spAutoFit/>
          </a:bodyPr>
          <a:lstStyle/>
          <a:p>
            <a:pPr algn="ctr"/>
            <a:r>
              <a:rPr lang="en-US" sz="7200" baseline="30000" dirty="0">
                <a:solidFill>
                  <a:schemeClr val="bg1"/>
                </a:solidFill>
              </a:rPr>
              <a:t>It is more important to be right than loving.</a:t>
            </a:r>
          </a:p>
        </p:txBody>
      </p:sp>
      <p:sp>
        <p:nvSpPr>
          <p:cNvPr id="5" name="Rectangle 4"/>
          <p:cNvSpPr/>
          <p:nvPr/>
        </p:nvSpPr>
        <p:spPr>
          <a:xfrm>
            <a:off x="4229601"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8.1_Love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850900" y="2296144"/>
            <a:ext cx="7277100" cy="3785652"/>
          </a:xfrm>
          <a:prstGeom prst="rect">
            <a:avLst/>
          </a:prstGeom>
          <a:noFill/>
        </p:spPr>
        <p:txBody>
          <a:bodyPr wrap="square" rtlCol="0">
            <a:spAutoFit/>
          </a:bodyPr>
          <a:lstStyle/>
          <a:p>
            <a:pPr algn="ctr"/>
            <a:r>
              <a:rPr lang="en-US" sz="7200" baseline="30000" dirty="0">
                <a:solidFill>
                  <a:srgbClr val="FFFFFF"/>
                </a:solidFill>
              </a:rPr>
              <a:t>Jesus consistently demonstrated a loving response appropriate for each person and we are called to do likewise.</a:t>
            </a:r>
          </a:p>
        </p:txBody>
      </p:sp>
      <p:sp>
        <p:nvSpPr>
          <p:cNvPr id="5" name="Rectangle 4"/>
          <p:cNvSpPr/>
          <p:nvPr/>
        </p:nvSpPr>
        <p:spPr>
          <a:xfrm>
            <a:off x="4229601"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8.1_Love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6" name="Rectangle 5"/>
          <p:cNvSpPr/>
          <p:nvPr/>
        </p:nvSpPr>
        <p:spPr>
          <a:xfrm>
            <a:off x="4229602"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673</TotalTime>
  <Words>89</Words>
  <Application>Microsoft Macintosh PowerPoint</Application>
  <PresentationFormat>On-screen Show (4:3)</PresentationFormat>
  <Paragraphs>16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Kasey</cp:lastModifiedBy>
  <cp:revision>137</cp:revision>
  <dcterms:created xsi:type="dcterms:W3CDTF">2016-02-22T20:02:15Z</dcterms:created>
  <dcterms:modified xsi:type="dcterms:W3CDTF">2017-06-22T14:03:09Z</dcterms:modified>
</cp:coreProperties>
</file>