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2JudeaSamari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93747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Then Peter began to speak: “I now realize how true it is that God does not show favoritism but accepts </a:t>
            </a:r>
            <a:r>
              <a:rPr lang="en-US" sz="3200" b="1" i="1" dirty="0" smtClean="0">
                <a:solidFill>
                  <a:srgbClr val="F2F2F2"/>
                </a:solidFill>
              </a:rPr>
              <a:t>men from </a:t>
            </a:r>
            <a:r>
              <a:rPr lang="en-US" sz="3200" b="1" i="1" dirty="0">
                <a:solidFill>
                  <a:srgbClr val="F2F2F2"/>
                </a:solidFill>
              </a:rPr>
              <a:t>every </a:t>
            </a:r>
            <a:r>
              <a:rPr lang="en-US" sz="3200" b="1" i="1" dirty="0" smtClean="0">
                <a:solidFill>
                  <a:srgbClr val="F2F2F2"/>
                </a:solidFill>
              </a:rPr>
              <a:t>nation who fear </a:t>
            </a:r>
            <a:r>
              <a:rPr lang="en-US" sz="3200" b="1" i="1" dirty="0">
                <a:solidFill>
                  <a:srgbClr val="F2F2F2"/>
                </a:solidFill>
              </a:rPr>
              <a:t>H</a:t>
            </a:r>
            <a:r>
              <a:rPr lang="en-US" sz="3200" b="1" i="1" dirty="0" smtClean="0">
                <a:solidFill>
                  <a:srgbClr val="F2F2F2"/>
                </a:solidFill>
              </a:rPr>
              <a:t>im </a:t>
            </a:r>
            <a:r>
              <a:rPr lang="en-US" sz="3200" b="1" i="1" dirty="0">
                <a:solidFill>
                  <a:srgbClr val="F2F2F2"/>
                </a:solidFill>
              </a:rPr>
              <a:t>and </a:t>
            </a:r>
            <a:r>
              <a:rPr lang="en-US" sz="3200" b="1" i="1" dirty="0" smtClean="0">
                <a:solidFill>
                  <a:srgbClr val="F2F2F2"/>
                </a:solidFill>
              </a:rPr>
              <a:t>do </a:t>
            </a:r>
            <a:r>
              <a:rPr lang="en-US" sz="3200" b="1" i="1" dirty="0">
                <a:solidFill>
                  <a:srgbClr val="F2F2F2"/>
                </a:solidFill>
              </a:rPr>
              <a:t>what is right</a:t>
            </a:r>
            <a:r>
              <a:rPr lang="en-US" sz="3200" b="1" i="1" dirty="0" smtClean="0">
                <a:solidFill>
                  <a:srgbClr val="F2F2F2"/>
                </a:solidFill>
              </a:rPr>
              <a:t>.”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rgbClr val="F2F2F2"/>
                </a:solidFill>
              </a:rPr>
              <a:t>Acts 10:34-35 </a:t>
            </a:r>
            <a:endParaRPr lang="en-US" sz="32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10" name="Picture 9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I CAN’T RELATE TO PEOPLE OUTSIDE OF MY REGULAR CIRCLE.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2" name="Picture 11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75222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THE GOSPEL IS FOR ALL PEOPLE EVERYWHERE.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12" name="Picture 1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48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50</cp:revision>
  <dcterms:created xsi:type="dcterms:W3CDTF">2016-02-22T20:02:15Z</dcterms:created>
  <dcterms:modified xsi:type="dcterms:W3CDTF">2017-02-02T23:02:56Z</dcterms:modified>
</cp:coreProperties>
</file>