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816" y="-1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.2JudeaSamari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8.2JudeaSamari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2393747"/>
            <a:ext cx="789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2F2F2"/>
                </a:solidFill>
              </a:rPr>
              <a:t>Then Peter opened his mouth and said: </a:t>
            </a:r>
            <a:endParaRPr lang="en-US" sz="3200" b="1" i="1" dirty="0" smtClean="0">
              <a:solidFill>
                <a:srgbClr val="F2F2F2"/>
              </a:solidFill>
            </a:endParaRPr>
          </a:p>
          <a:p>
            <a:pPr algn="ctr"/>
            <a:r>
              <a:rPr lang="en-US" sz="3200" b="1" i="1" dirty="0" smtClean="0">
                <a:solidFill>
                  <a:srgbClr val="F2F2F2"/>
                </a:solidFill>
              </a:rPr>
              <a:t>“</a:t>
            </a:r>
            <a:r>
              <a:rPr lang="en-US" sz="3200" b="1" i="1" dirty="0">
                <a:solidFill>
                  <a:srgbClr val="F2F2F2"/>
                </a:solidFill>
              </a:rPr>
              <a:t>In truth I perceive that God shows no partiality. But in every nation whoever fears Him and works righteousness is </a:t>
            </a:r>
            <a:endParaRPr lang="en-US" sz="3200" b="1" i="1" dirty="0" smtClean="0">
              <a:solidFill>
                <a:srgbClr val="F2F2F2"/>
              </a:solidFill>
            </a:endParaRPr>
          </a:p>
          <a:p>
            <a:pPr algn="ctr"/>
            <a:r>
              <a:rPr lang="en-US" sz="3200" b="1" i="1" dirty="0" smtClean="0">
                <a:solidFill>
                  <a:srgbClr val="F2F2F2"/>
                </a:solidFill>
              </a:rPr>
              <a:t>accepted </a:t>
            </a:r>
            <a:r>
              <a:rPr lang="en-US" sz="3200" b="1" i="1" dirty="0">
                <a:solidFill>
                  <a:srgbClr val="F2F2F2"/>
                </a:solidFill>
              </a:rPr>
              <a:t>by Him</a:t>
            </a:r>
            <a:r>
              <a:rPr lang="en-US" sz="3200" b="1" i="1" dirty="0" smtClean="0">
                <a:solidFill>
                  <a:srgbClr val="F2F2F2"/>
                </a:solidFill>
              </a:rPr>
              <a:t>.</a:t>
            </a:r>
          </a:p>
          <a:p>
            <a:pPr algn="ctr"/>
            <a:endParaRPr lang="en-US" sz="3200" b="1" dirty="0">
              <a:solidFill>
                <a:srgbClr val="F2F2F2"/>
              </a:solidFill>
            </a:endParaRPr>
          </a:p>
          <a:p>
            <a:pPr algn="ctr"/>
            <a:r>
              <a:rPr lang="en-US" sz="3200" b="1" dirty="0">
                <a:solidFill>
                  <a:srgbClr val="F2F2F2"/>
                </a:solidFill>
              </a:rPr>
              <a:t>Acts 10:34-35 </a:t>
            </a:r>
            <a:endParaRPr lang="en-US" sz="3200" b="1" dirty="0">
              <a:solidFill>
                <a:srgbClr val="F2F2F2"/>
              </a:solidFill>
              <a:effectLst/>
            </a:endParaRPr>
          </a:p>
        </p:txBody>
      </p:sp>
      <p:pic>
        <p:nvPicPr>
          <p:cNvPr id="10" name="Picture 9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313827"/>
            <a:ext cx="5685366" cy="15285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8.2JudeaSamari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247058"/>
            <a:ext cx="69609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I CAN’T RELATE TO PEOPLE OUTSIDE OF MY REGULAR CIRCLE. </a:t>
            </a:r>
          </a:p>
          <a:p>
            <a:pPr algn="ctr"/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12" name="Picture 11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8.2JudeaSamari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475222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THE GOSPEL IS FOR ALL PEOPLE EVERYWHERE. </a:t>
            </a:r>
            <a:endParaRPr lang="en-US" sz="6000" dirty="0">
              <a:solidFill>
                <a:srgbClr val="F2F2F2"/>
              </a:solidFill>
              <a:effectLst/>
            </a:endParaRPr>
          </a:p>
        </p:txBody>
      </p:sp>
      <p:pic>
        <p:nvPicPr>
          <p:cNvPr id="12" name="Picture 1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8.2JudeaSamari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F2F2F2"/>
              </a:solidFill>
            </a:endParaRPr>
          </a:p>
          <a:p>
            <a:r>
              <a:rPr lang="en-US" sz="3600" dirty="0" smtClean="0">
                <a:solidFill>
                  <a:srgbClr val="F2F2F2"/>
                </a:solidFill>
              </a:rPr>
              <a:t>•</a:t>
            </a:r>
          </a:p>
          <a:p>
            <a:endParaRPr lang="en-US" sz="3600" dirty="0" smtClean="0">
              <a:solidFill>
                <a:srgbClr val="F2F2F2"/>
              </a:solidFill>
            </a:endParaRPr>
          </a:p>
          <a:p>
            <a:r>
              <a:rPr lang="en-US" sz="3600" dirty="0" smtClean="0">
                <a:solidFill>
                  <a:srgbClr val="F2F2F2"/>
                </a:solidFill>
              </a:rPr>
              <a:t>•</a:t>
            </a:r>
          </a:p>
          <a:p>
            <a:endParaRPr lang="en-US" sz="3600" dirty="0" smtClean="0">
              <a:solidFill>
                <a:srgbClr val="F2F2F2"/>
              </a:solidFill>
            </a:endParaRPr>
          </a:p>
          <a:p>
            <a:r>
              <a:rPr lang="en-US" sz="3600" dirty="0">
                <a:solidFill>
                  <a:srgbClr val="F2F2F2"/>
                </a:solidFill>
              </a:rPr>
              <a:t>•</a:t>
            </a:r>
          </a:p>
          <a:p>
            <a:pPr algn="ctr"/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</TotalTime>
  <Words>31</Words>
  <Application>Microsoft Macintosh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50</cp:revision>
  <dcterms:created xsi:type="dcterms:W3CDTF">2016-02-22T20:02:15Z</dcterms:created>
  <dcterms:modified xsi:type="dcterms:W3CDTF">2017-02-02T23:42:49Z</dcterms:modified>
</cp:coreProperties>
</file>