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69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128" y="-10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5/17/17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ESV</a:t>
            </a:r>
            <a:endParaRPr lang="en-US" dirty="0"/>
          </a:p>
        </p:txBody>
      </p:sp>
      <p:pic>
        <p:nvPicPr>
          <p:cNvPr id="13" name="Picture 12" descr="8.2_Questions_Titl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8.2_Questions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3129568"/>
            <a:ext cx="66336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baseline="30000" dirty="0">
                <a:solidFill>
                  <a:schemeClr val="bg1"/>
                </a:solidFill>
              </a:rPr>
              <a:t>Counsel in the heart of man is like deep water; but a man of understanding will draw it out.</a:t>
            </a:r>
          </a:p>
          <a:p>
            <a:pPr algn="ctr"/>
            <a:r>
              <a:rPr lang="en-US" sz="4000" b="1" baseline="30000" dirty="0" smtClean="0">
                <a:solidFill>
                  <a:schemeClr val="bg1"/>
                </a:solidFill>
              </a:rPr>
              <a:t>Proverbs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baseline="30000" dirty="0" smtClean="0">
                <a:solidFill>
                  <a:schemeClr val="bg1"/>
                </a:solidFill>
              </a:rPr>
              <a:t>20:5</a:t>
            </a:r>
            <a:endParaRPr lang="en-US" sz="4000" b="1" baseline="30000" dirty="0">
              <a:solidFill>
                <a:schemeClr val="bg1"/>
              </a:solidFill>
            </a:endParaRPr>
          </a:p>
        </p:txBody>
      </p:sp>
      <p:pic>
        <p:nvPicPr>
          <p:cNvPr id="6" name="Picture 5" descr="LG Core Vers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67" y="313827"/>
            <a:ext cx="5685366" cy="152852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306545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KJV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8.2_Questions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Misconcep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39" y="526449"/>
            <a:ext cx="7140123" cy="12458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6801" y="2727044"/>
            <a:ext cx="7124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aseline="30000" dirty="0">
                <a:solidFill>
                  <a:schemeClr val="bg1"/>
                </a:solidFill>
              </a:rPr>
              <a:t>It’s more important to give people answers than to ask thoughtful </a:t>
            </a:r>
            <a:r>
              <a:rPr lang="en-US" sz="7200" baseline="30000" dirty="0" smtClean="0">
                <a:solidFill>
                  <a:schemeClr val="bg1"/>
                </a:solidFill>
              </a:rPr>
              <a:t>questions.</a:t>
            </a:r>
            <a:endParaRPr lang="en-US" sz="7200" baseline="300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06545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KJV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8.2_Questions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Illumina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526449"/>
            <a:ext cx="7048500" cy="12298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1700" y="2842244"/>
            <a:ext cx="72771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aseline="30000" dirty="0">
                <a:solidFill>
                  <a:srgbClr val="FFFFFF"/>
                </a:solidFill>
              </a:rPr>
              <a:t>Questions are a powerful tool to get people to consider spiritual truth.</a:t>
            </a:r>
          </a:p>
        </p:txBody>
      </p:sp>
      <p:sp>
        <p:nvSpPr>
          <p:cNvPr id="5" name="Rectangle 4"/>
          <p:cNvSpPr/>
          <p:nvPr/>
        </p:nvSpPr>
        <p:spPr>
          <a:xfrm>
            <a:off x="4306545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KJV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8.2_Questions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TEMPLATE</a:t>
            </a:r>
          </a:p>
          <a:p>
            <a:pPr algn="ctr"/>
            <a:endParaRPr lang="en-US" sz="60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•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•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•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06546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KJV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688</TotalTime>
  <Words>60</Words>
  <Application>Microsoft Macintosh PowerPoint</Application>
  <PresentationFormat>On-screen Show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Kasey</cp:lastModifiedBy>
  <cp:revision>142</cp:revision>
  <dcterms:created xsi:type="dcterms:W3CDTF">2016-02-22T20:02:15Z</dcterms:created>
  <dcterms:modified xsi:type="dcterms:W3CDTF">2017-05-17T21:37:14Z</dcterms:modified>
</cp:coreProperties>
</file>