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2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3" name="Picture 12" descr="8.2_Questions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.2_Question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129568"/>
            <a:ext cx="6633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Counsel in the heart of man is like deep water, but a man of understanding will draw it out. 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Proverbs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20:5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2_Question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1" y="2727044"/>
            <a:ext cx="7124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It’s more important to give people answers than to ask thoughtful </a:t>
            </a:r>
            <a:r>
              <a:rPr lang="en-US" sz="7200" baseline="30000" dirty="0" smtClean="0">
                <a:solidFill>
                  <a:schemeClr val="bg1"/>
                </a:solidFill>
              </a:rPr>
              <a:t>questions.</a:t>
            </a:r>
            <a:endParaRPr lang="en-US" sz="7200" baseline="30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2_Question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700" y="2842244"/>
            <a:ext cx="7277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Questions are a powerful tool to get people to consider spiritual truth.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2_Question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2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60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143</cp:revision>
  <dcterms:created xsi:type="dcterms:W3CDTF">2016-02-22T20:02:15Z</dcterms:created>
  <dcterms:modified xsi:type="dcterms:W3CDTF">2017-06-22T14:02:59Z</dcterms:modified>
</cp:coreProperties>
</file>