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656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ESV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8.3_Doubt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2728536"/>
            <a:ext cx="70357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baseline="30000" dirty="0">
                <a:solidFill>
                  <a:schemeClr val="bg1"/>
                </a:solidFill>
              </a:rPr>
              <a:t>Jesus answered and said to them, “Go and tell John the things which you hear and see: The blind see and the lame walk; the lepers are cleansed and the deaf hear; the dead are raised up and the poor have the gospel preached to them.” </a:t>
            </a:r>
          </a:p>
          <a:p>
            <a:pPr algn="ctr"/>
            <a:r>
              <a:rPr lang="en-US" sz="4000" b="1" baseline="30000" dirty="0" smtClean="0">
                <a:solidFill>
                  <a:schemeClr val="bg1"/>
                </a:solidFill>
              </a:rPr>
              <a:t>Matthew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11:4-5</a:t>
            </a:r>
            <a:endParaRPr lang="en-US" sz="4000" b="1" baseline="300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29601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NKJV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LG Core Verse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615" y="843280"/>
            <a:ext cx="5125519" cy="59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8.3_Doubt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9" y="526449"/>
            <a:ext cx="7140123" cy="1245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79600" y="3066488"/>
            <a:ext cx="5270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chemeClr val="bg1"/>
                </a:solidFill>
              </a:rPr>
              <a:t>Doubt is the opposite of faith.</a:t>
            </a:r>
          </a:p>
        </p:txBody>
      </p:sp>
      <p:sp>
        <p:nvSpPr>
          <p:cNvPr id="5" name="Rectangle 4"/>
          <p:cNvSpPr/>
          <p:nvPr/>
        </p:nvSpPr>
        <p:spPr>
          <a:xfrm>
            <a:off x="4229601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.3_Doubt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26449"/>
            <a:ext cx="7048500" cy="1229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1400" y="2562844"/>
            <a:ext cx="70993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rgbClr val="FFFFFF"/>
                </a:solidFill>
              </a:rPr>
              <a:t>Doubt is </a:t>
            </a:r>
            <a:r>
              <a:rPr lang="en-US" sz="7200" baseline="30000" dirty="0" smtClean="0">
                <a:solidFill>
                  <a:srgbClr val="FFFFFF"/>
                </a:solidFill>
              </a:rPr>
              <a:t>not </a:t>
            </a:r>
            <a:r>
              <a:rPr lang="en-US" sz="7200" baseline="30000" dirty="0">
                <a:solidFill>
                  <a:srgbClr val="FFFFFF"/>
                </a:solidFill>
              </a:rPr>
              <a:t>the opposite of faith but can serve as an opportunity to develop a more robust faith.</a:t>
            </a:r>
          </a:p>
        </p:txBody>
      </p:sp>
      <p:sp>
        <p:nvSpPr>
          <p:cNvPr id="5" name="Rectangle 4"/>
          <p:cNvSpPr/>
          <p:nvPr/>
        </p:nvSpPr>
        <p:spPr>
          <a:xfrm>
            <a:off x="4229601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8.3_Doubt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29602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</TotalTime>
  <Words>95</Words>
  <Application>Microsoft Macintosh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Kasey</cp:lastModifiedBy>
  <cp:revision>147</cp:revision>
  <dcterms:created xsi:type="dcterms:W3CDTF">2016-02-22T20:02:15Z</dcterms:created>
  <dcterms:modified xsi:type="dcterms:W3CDTF">2017-06-22T14:02:47Z</dcterms:modified>
</cp:coreProperties>
</file>