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3UttermostPart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143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But ye shall receive power, after that the Holy Ghost is come upon you: and ye shall be witnesses unto Me both in Jerusalem, and in all Judaea, and in Samaria, and unto the uttermost part of the earth. 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Acts 1:8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13" name="Picture 1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99458"/>
            <a:ext cx="6960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I CAN’T HAVE THAT BIG OF AN IMPACT ON </a:t>
            </a:r>
          </a:p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THE WORLD.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6" name="Picture 15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466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YOU HEARD ABOUT CHRIST BECAUSE A HANDFUL OF PEOPLE FAITHFULLY SHARED THE GOSPEL. </a:t>
            </a:r>
            <a:endParaRPr lang="en-US" sz="54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6" name="Picture 15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.3UttermostPar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84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49</cp:revision>
  <dcterms:created xsi:type="dcterms:W3CDTF">2016-02-22T20:02:15Z</dcterms:created>
  <dcterms:modified xsi:type="dcterms:W3CDTF">2017-02-02T22:37:51Z</dcterms:modified>
</cp:coreProperties>
</file>