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816" y="-1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8.3UttermostPart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8.3UttermostPart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114347"/>
            <a:ext cx="789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404040"/>
                </a:solidFill>
              </a:rPr>
              <a:t>But you shall receive power when the Holy Spirit has come upon you; and you shall be witnesses to Me in Jerusalem, and in all Judea and Samaria, and to </a:t>
            </a:r>
            <a:endParaRPr lang="en-US" sz="3200" b="1" i="1" dirty="0" smtClean="0">
              <a:solidFill>
                <a:srgbClr val="404040"/>
              </a:solidFill>
            </a:endParaRPr>
          </a:p>
          <a:p>
            <a:pPr algn="ctr"/>
            <a:r>
              <a:rPr lang="en-US" sz="3200" b="1" i="1" dirty="0">
                <a:solidFill>
                  <a:srgbClr val="404040"/>
                </a:solidFill>
              </a:rPr>
              <a:t>t</a:t>
            </a:r>
            <a:r>
              <a:rPr lang="en-US" sz="3200" b="1" i="1" dirty="0" smtClean="0">
                <a:solidFill>
                  <a:srgbClr val="404040"/>
                </a:solidFill>
              </a:rPr>
              <a:t>he end </a:t>
            </a:r>
            <a:r>
              <a:rPr lang="en-US" sz="3200" b="1" i="1" dirty="0">
                <a:solidFill>
                  <a:srgbClr val="404040"/>
                </a:solidFill>
              </a:rPr>
              <a:t>of the earth.</a:t>
            </a:r>
            <a:r>
              <a:rPr lang="en-US" sz="3200" b="1" i="1" dirty="0" smtClean="0">
                <a:solidFill>
                  <a:srgbClr val="404040"/>
                </a:solidFill>
              </a:rPr>
              <a:t>”</a:t>
            </a:r>
          </a:p>
          <a:p>
            <a:pPr algn="ctr"/>
            <a:endParaRPr lang="en-US" sz="3200" b="1" dirty="0">
              <a:solidFill>
                <a:srgbClr val="404040"/>
              </a:solidFill>
            </a:endParaRPr>
          </a:p>
          <a:p>
            <a:pPr algn="ctr"/>
            <a:r>
              <a:rPr lang="en-US" sz="3200" b="1" dirty="0">
                <a:solidFill>
                  <a:srgbClr val="404040"/>
                </a:solidFill>
              </a:rPr>
              <a:t>Acts 1:8 </a:t>
            </a:r>
            <a:endParaRPr lang="en-US" sz="3200" b="1" dirty="0">
              <a:solidFill>
                <a:srgbClr val="404040"/>
              </a:solidFill>
              <a:effectLst/>
            </a:endParaRPr>
          </a:p>
        </p:txBody>
      </p:sp>
      <p:pic>
        <p:nvPicPr>
          <p:cNvPr id="13" name="Picture 12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297025"/>
            <a:ext cx="5669024" cy="15241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8.3UttermostPart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399458"/>
            <a:ext cx="696096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404040"/>
                </a:solidFill>
              </a:rPr>
              <a:t>I CAN’T HAVE THAT BIG OF AN IMPACT ON </a:t>
            </a:r>
          </a:p>
          <a:p>
            <a:pPr algn="ctr"/>
            <a:r>
              <a:rPr lang="en-US" sz="5400" dirty="0" smtClean="0">
                <a:solidFill>
                  <a:srgbClr val="404040"/>
                </a:solidFill>
              </a:rPr>
              <a:t>THE WORLD. </a:t>
            </a:r>
          </a:p>
          <a:p>
            <a:pPr algn="ctr"/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16" name="Picture 15" descr="Misconcep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7" y="600789"/>
            <a:ext cx="7781037" cy="1357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8.3UttermostPart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246622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404040"/>
                </a:solidFill>
              </a:rPr>
              <a:t>YOU HEARD ABOUT CHRIST BECAUSE A HANDFUL OF PEOPLE FAITHFULLY SHARED THE GOSPEL. </a:t>
            </a:r>
            <a:endParaRPr lang="en-US" sz="5400" dirty="0">
              <a:solidFill>
                <a:srgbClr val="404040"/>
              </a:solidFill>
              <a:effectLst/>
            </a:endParaRPr>
          </a:p>
        </p:txBody>
      </p:sp>
      <p:pic>
        <p:nvPicPr>
          <p:cNvPr id="16" name="Picture 15" descr="Illumina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3" y="555454"/>
            <a:ext cx="7854135" cy="1370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8.3UttermostPart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>
                <a:solidFill>
                  <a:srgbClr val="404040"/>
                </a:solidFill>
              </a:rPr>
              <a:t>•</a:t>
            </a:r>
          </a:p>
          <a:p>
            <a:pPr algn="ctr"/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</TotalTime>
  <Words>56</Words>
  <Application>Microsoft Macintosh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49</cp:revision>
  <dcterms:created xsi:type="dcterms:W3CDTF">2016-02-22T20:02:15Z</dcterms:created>
  <dcterms:modified xsi:type="dcterms:W3CDTF">2017-02-02T23:43:22Z</dcterms:modified>
</cp:coreProperties>
</file>