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0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15" name="Picture 14" descr="8.4_Challenges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8.4_Challenge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2779336"/>
            <a:ext cx="609176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baseline="30000" dirty="0">
                <a:solidFill>
                  <a:schemeClr val="bg1"/>
                </a:solidFill>
              </a:rPr>
              <a:t>Walk in wisdom toward them that are without, redeeming the time. Let your speech be </a:t>
            </a:r>
            <a:r>
              <a:rPr lang="en-US" sz="3600" i="1" baseline="30000" dirty="0" smtClean="0">
                <a:solidFill>
                  <a:schemeClr val="bg1"/>
                </a:solidFill>
              </a:rPr>
              <a:t>always </a:t>
            </a:r>
            <a:r>
              <a:rPr lang="en-US" sz="3600" i="1" baseline="30000" dirty="0">
                <a:solidFill>
                  <a:schemeClr val="bg1"/>
                </a:solidFill>
              </a:rPr>
              <a:t>with grace, seasoned with salt, that ye may know how ye ought to answer every man.</a:t>
            </a: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Colossians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4:</a:t>
            </a:r>
            <a:r>
              <a:rPr lang="en-US" sz="4000" b="1" baseline="30000" dirty="0">
                <a:solidFill>
                  <a:schemeClr val="bg1"/>
                </a:solidFill>
              </a:rPr>
              <a:t>5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-</a:t>
            </a:r>
            <a:r>
              <a:rPr lang="en-US" sz="4000" b="1" baseline="30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8.4_Challenge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1800" y="2583888"/>
            <a:ext cx="59803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Love means </a:t>
            </a:r>
            <a:r>
              <a:rPr lang="en-US" sz="7200" baseline="30000" dirty="0" smtClean="0">
                <a:solidFill>
                  <a:schemeClr val="bg1"/>
                </a:solidFill>
              </a:rPr>
              <a:t>not </a:t>
            </a:r>
            <a:r>
              <a:rPr lang="en-US" sz="7200" baseline="30000" dirty="0">
                <a:solidFill>
                  <a:schemeClr val="bg1"/>
                </a:solidFill>
              </a:rPr>
              <a:t>speaking truth that might offend people or hurt their feelings.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8.4_Challenge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1700" y="2880344"/>
            <a:ext cx="7251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God calls us to courageously speak the truth to others with humility and kindness.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8.4_Challenge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6546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81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151</cp:revision>
  <dcterms:created xsi:type="dcterms:W3CDTF">2016-02-22T20:02:15Z</dcterms:created>
  <dcterms:modified xsi:type="dcterms:W3CDTF">2017-06-22T13:47:45Z</dcterms:modified>
</cp:coreProperties>
</file>