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.4Mission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8.4Missio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707947"/>
            <a:ext cx="78994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3200" b="1" i="1" dirty="0">
                <a:solidFill>
                  <a:srgbClr val="404040"/>
                </a:solidFill>
              </a:rPr>
              <a:t>Go ye therefore, and teach all nations, baptizing them in the name of the Father, and of the Son, and of the Holy Ghost: </a:t>
            </a:r>
            <a:r>
              <a:rPr lang="en-US" sz="3200" b="1" i="1" dirty="0" smtClean="0">
                <a:solidFill>
                  <a:srgbClr val="404040"/>
                </a:solidFill>
              </a:rPr>
              <a:t>teaching </a:t>
            </a:r>
            <a:r>
              <a:rPr lang="en-US" sz="3200" b="1" i="1" dirty="0">
                <a:solidFill>
                  <a:srgbClr val="404040"/>
                </a:solidFill>
              </a:rPr>
              <a:t>them to observe all things whatsoever I have commanded you: and, lo, I am with you </a:t>
            </a:r>
            <a:r>
              <a:rPr lang="en-US" sz="3200" b="1" i="1" dirty="0" smtClean="0">
                <a:solidFill>
                  <a:srgbClr val="404040"/>
                </a:solidFill>
              </a:rPr>
              <a:t>always, </a:t>
            </a:r>
            <a:r>
              <a:rPr lang="en-US" sz="3200" b="1" i="1" dirty="0">
                <a:solidFill>
                  <a:srgbClr val="404040"/>
                </a:solidFill>
              </a:rPr>
              <a:t>even unto the end of the world. Amen. 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404040"/>
                </a:solidFill>
              </a:rPr>
              <a:t>Matthew </a:t>
            </a:r>
            <a:r>
              <a:rPr lang="en-US" sz="3200" b="1" dirty="0">
                <a:solidFill>
                  <a:srgbClr val="404040"/>
                </a:solidFill>
              </a:rPr>
              <a:t>28:19-20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13" name="Picture 1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8.4Missio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I CAN LIVE A SAFE AND COMFORTABLE LIFE WHILE STILL BEING A DISCIPLE OF JESUS.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6" name="Picture 15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8.4Missio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GOD HAS CALLED US TO MOVE BEYOND OUR COMFORT ZONE TO GO AND MAKE DISCIPLES.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6" name="Picture 15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8.4Missio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108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51</cp:revision>
  <dcterms:created xsi:type="dcterms:W3CDTF">2016-02-22T20:02:15Z</dcterms:created>
  <dcterms:modified xsi:type="dcterms:W3CDTF">2017-02-02T22:40:01Z</dcterms:modified>
</cp:coreProperties>
</file>