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nctification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657147"/>
            <a:ext cx="7899400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0"/>
              </a:spcAft>
            </a:pPr>
            <a:r>
              <a:rPr lang="en-US" sz="3200" b="1" i="1" dirty="0">
                <a:solidFill>
                  <a:schemeClr val="bg1"/>
                </a:solidFill>
                <a:latin typeface="Calibri"/>
                <a:cs typeface="Calibri"/>
              </a:rPr>
              <a:t>Therefore, my dear friends, as you have always </a:t>
            </a:r>
            <a: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  <a:t>obeyed — not </a:t>
            </a:r>
            <a:r>
              <a:rPr lang="en-US" sz="3200" b="1" i="1" dirty="0">
                <a:solidFill>
                  <a:schemeClr val="bg1"/>
                </a:solidFill>
                <a:latin typeface="Calibri"/>
                <a:cs typeface="Calibri"/>
              </a:rPr>
              <a:t>only in my presence, but now much more in my </a:t>
            </a:r>
            <a: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  <a:t>absence — continue </a:t>
            </a:r>
            <a:r>
              <a:rPr lang="en-US" sz="3200" b="1" i="1" dirty="0">
                <a:solidFill>
                  <a:schemeClr val="bg1"/>
                </a:solidFill>
                <a:latin typeface="Calibri"/>
                <a:cs typeface="Calibri"/>
              </a:rPr>
              <a:t>to work out your salvation with fear and trembling, for it is God who works in you to will and to act </a:t>
            </a:r>
            <a: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  <a:t>according to </a:t>
            </a:r>
            <a:b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</a:br>
            <a: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  <a:t>His </a:t>
            </a:r>
            <a:r>
              <a:rPr lang="en-US" sz="3200" b="1" i="1" dirty="0">
                <a:solidFill>
                  <a:schemeClr val="bg1"/>
                </a:solidFill>
                <a:latin typeface="Calibri"/>
                <a:cs typeface="Calibri"/>
              </a:rPr>
              <a:t>good purpose</a:t>
            </a:r>
            <a:r>
              <a:rPr lang="en-US" sz="3200" b="1" i="1" dirty="0" smtClean="0">
                <a:solidFill>
                  <a:schemeClr val="bg1"/>
                </a:solidFill>
                <a:latin typeface="Calibri"/>
                <a:cs typeface="Calibri"/>
              </a:rPr>
              <a:t>.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/>
                <a:cs typeface="Calibri"/>
              </a:rPr>
              <a:t>Philippians </a:t>
            </a:r>
            <a:r>
              <a:rPr lang="en-US" sz="3200" b="1" dirty="0" smtClean="0">
                <a:solidFill>
                  <a:schemeClr val="bg1"/>
                </a:solidFill>
                <a:latin typeface="Calibri"/>
                <a:cs typeface="Calibri"/>
              </a:rPr>
              <a:t>2:12-13</a:t>
            </a:r>
            <a:endParaRPr lang="en-US" sz="30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7600" y="2247058"/>
            <a:ext cx="696096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FFFF"/>
                </a:solidFill>
              </a:rPr>
              <a:t>MY EFFORT WILL DIRECTLY CONTROL THE OUTCOMES OF MY TRANSFORMATION. </a:t>
            </a:r>
          </a:p>
          <a:p>
            <a:pPr algn="ctr"/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0400" y="1971132"/>
            <a:ext cx="792480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FF"/>
                </a:solidFill>
              </a:rPr>
              <a:t>SANCTIFICATION IS NOT A WORK OF YOUR OWN, BUT RATHER A PROCESS OF GOD WORKING WITH YOU BY THE POWER OF THE HOLY SPIRIT TO MAKE YOU MORE LIKE JESUS. </a:t>
            </a:r>
            <a:endParaRPr lang="en-US" sz="4400" dirty="0">
              <a:solidFill>
                <a:srgbClr val="FFFFFF"/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nctification 2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NIV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104</Words>
  <Application>Microsoft Macintosh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18</cp:revision>
  <dcterms:created xsi:type="dcterms:W3CDTF">2016-02-22T20:02:15Z</dcterms:created>
  <dcterms:modified xsi:type="dcterms:W3CDTF">2017-02-02T22:48:58Z</dcterms:modified>
</cp:coreProperties>
</file>