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1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8.3UttermostParts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8.3UttermostPart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241347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404040"/>
                </a:solidFill>
              </a:rPr>
              <a:t>But you will receive power when the Holy Spirit comes on you; and you will be M</a:t>
            </a:r>
            <a:r>
              <a:rPr lang="en-US" sz="3200" b="1" i="1" dirty="0" smtClean="0">
                <a:solidFill>
                  <a:srgbClr val="404040"/>
                </a:solidFill>
              </a:rPr>
              <a:t>y </a:t>
            </a:r>
            <a:r>
              <a:rPr lang="en-US" sz="3200" b="1" i="1" dirty="0">
                <a:solidFill>
                  <a:srgbClr val="404040"/>
                </a:solidFill>
              </a:rPr>
              <a:t>witnesses in Jerusalem, and in all Judea and Samaria, and to the ends of the earth</a:t>
            </a:r>
            <a:r>
              <a:rPr lang="en-US" sz="32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Acts 1:8 </a:t>
            </a:r>
            <a:endParaRPr lang="en-US" sz="3200" b="1" dirty="0">
              <a:solidFill>
                <a:srgbClr val="404040"/>
              </a:solidFill>
              <a:effectLst/>
            </a:endParaRPr>
          </a:p>
        </p:txBody>
      </p:sp>
      <p:pic>
        <p:nvPicPr>
          <p:cNvPr id="13" name="Picture 12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8.3UttermostPart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399458"/>
            <a:ext cx="696096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I CAN’T HAVE THAT BIG OF AN IMPACT ON </a:t>
            </a:r>
          </a:p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THE WORLD.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16" name="Picture 15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8.3UttermostPart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46622"/>
            <a:ext cx="7924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YOU HEARD ABOUT CHRIST BECAUSE A HANDFUL OF PEOPLE FAITHFULLY SHARED THE GOSPEL. </a:t>
            </a:r>
            <a:endParaRPr lang="en-US" sz="5400" dirty="0">
              <a:solidFill>
                <a:srgbClr val="404040"/>
              </a:solidFill>
              <a:effectLst/>
            </a:endParaRPr>
          </a:p>
        </p:txBody>
      </p:sp>
      <p:pic>
        <p:nvPicPr>
          <p:cNvPr id="16" name="Picture 15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8.3UttermostPart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848</TotalTime>
  <Words>48</Words>
  <Application>Microsoft Macintosh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51</cp:revision>
  <dcterms:created xsi:type="dcterms:W3CDTF">2016-02-22T20:02:15Z</dcterms:created>
  <dcterms:modified xsi:type="dcterms:W3CDTF">2017-02-02T23:03:25Z</dcterms:modified>
</cp:coreProperties>
</file>