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Default Extension="jpg" ContentType="image/jpeg"/>
  <Default Extension="emf" ContentType="image/x-e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0" r:id="rId3"/>
    <p:sldId id="257" r:id="rId4"/>
    <p:sldId id="261" r:id="rId5"/>
    <p:sldId id="263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>
        <p:scale>
          <a:sx n="65" d="100"/>
          <a:sy n="65" d="100"/>
        </p:scale>
        <p:origin x="-1384" y="-12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printerSettings" Target="printerSettings/printerSettings1.bin"/><Relationship Id="rId8" Type="http://schemas.openxmlformats.org/officeDocument/2006/relationships/presProps" Target="presProps.xml"/><Relationship Id="rId9" Type="http://schemas.openxmlformats.org/officeDocument/2006/relationships/viewProps" Target="viewProps.xml"/><Relationship Id="rId10" Type="http://schemas.openxmlformats.org/officeDocument/2006/relationships/theme" Target="theme/theme1.xml"/><Relationship Id="rId1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66319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36554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14816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05748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32198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66432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20623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66093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33820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25939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07183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98220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Relationship Id="rId3" Type="http://schemas.openxmlformats.org/officeDocument/2006/relationships/image" Target="../media/image3.e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Relationship Id="rId3" Type="http://schemas.openxmlformats.org/officeDocument/2006/relationships/image" Target="../media/image4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Relationship Id="rId3" Type="http://schemas.openxmlformats.org/officeDocument/2006/relationships/image" Target="../media/image5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7.2Baptism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4300131" y="6299095"/>
            <a:ext cx="5437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NIV</a:t>
            </a:r>
            <a:endParaRPr 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97214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7.2Baptism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22300" y="1842351"/>
            <a:ext cx="789940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i="1" dirty="0">
                <a:solidFill>
                  <a:srgbClr val="404040"/>
                </a:solidFill>
              </a:rPr>
              <a:t>We were therefore buried with </a:t>
            </a:r>
            <a:r>
              <a:rPr lang="en-US" sz="3600" b="1" i="1" dirty="0" smtClean="0">
                <a:solidFill>
                  <a:srgbClr val="404040"/>
                </a:solidFill>
              </a:rPr>
              <a:t>Him </a:t>
            </a:r>
            <a:r>
              <a:rPr lang="en-US" sz="3600" b="1" i="1" dirty="0">
                <a:solidFill>
                  <a:srgbClr val="404040"/>
                </a:solidFill>
              </a:rPr>
              <a:t>through baptism into death in order that, just as Christ was raised from the dead through the glory of the Father, we too may live a new life</a:t>
            </a:r>
            <a:r>
              <a:rPr lang="en-US" sz="3600" b="1" i="1" dirty="0" smtClean="0">
                <a:solidFill>
                  <a:srgbClr val="404040"/>
                </a:solidFill>
              </a:rPr>
              <a:t>.</a:t>
            </a:r>
          </a:p>
          <a:p>
            <a:pPr algn="ctr"/>
            <a:endParaRPr lang="en-US" sz="3600" b="1" dirty="0">
              <a:solidFill>
                <a:srgbClr val="404040"/>
              </a:solidFill>
            </a:endParaRPr>
          </a:p>
          <a:p>
            <a:pPr algn="ctr"/>
            <a:r>
              <a:rPr lang="en-US" sz="3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Romans 6:4 </a:t>
            </a:r>
            <a:endParaRPr lang="en-US" sz="3600" b="1" dirty="0">
              <a:solidFill>
                <a:schemeClr val="tx1">
                  <a:lumMod val="75000"/>
                  <a:lumOff val="25000"/>
                </a:schemeClr>
              </a:solidFill>
              <a:effectLst/>
            </a:endParaRPr>
          </a:p>
        </p:txBody>
      </p:sp>
      <p:pic>
        <p:nvPicPr>
          <p:cNvPr id="6" name="Picture 5" descr="LG Core Verse.ai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2167" y="297025"/>
            <a:ext cx="5669024" cy="1524131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4300131" y="6299095"/>
            <a:ext cx="5437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NIV</a:t>
            </a:r>
            <a:endParaRPr 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50481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7.2Baptism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117600" y="2383827"/>
            <a:ext cx="6960962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 smtClean="0">
                <a:solidFill>
                  <a:srgbClr val="404040"/>
                </a:solidFill>
              </a:rPr>
              <a:t>I AM NOT SAVED UNTIL I GET BAPTIZED. </a:t>
            </a:r>
          </a:p>
          <a:p>
            <a:pPr algn="ctr"/>
            <a:endParaRPr lang="en-US" sz="6000" dirty="0">
              <a:solidFill>
                <a:srgbClr val="000000"/>
              </a:solidFill>
            </a:endParaRPr>
          </a:p>
        </p:txBody>
      </p:sp>
      <p:pic>
        <p:nvPicPr>
          <p:cNvPr id="6" name="Picture 5" descr="Misconception BW.ai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847" y="600789"/>
            <a:ext cx="7781037" cy="1357629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4300131" y="6299095"/>
            <a:ext cx="5437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NIV</a:t>
            </a:r>
            <a:endParaRPr 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250450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7.2Baptism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60400" y="2455684"/>
            <a:ext cx="79248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 smtClean="0">
                <a:solidFill>
                  <a:srgbClr val="404040"/>
                </a:solidFill>
              </a:rPr>
              <a:t>WHILE BAPTISM IS A STEP OF OBEDIENCE, WE ARE SAVED BY GRACE THROUGH FAITH, NOT BY WORKS. </a:t>
            </a:r>
            <a:endParaRPr lang="en-US" sz="4800" dirty="0">
              <a:solidFill>
                <a:srgbClr val="404040"/>
              </a:solidFill>
              <a:effectLst/>
            </a:endParaRPr>
          </a:p>
        </p:txBody>
      </p:sp>
      <p:pic>
        <p:nvPicPr>
          <p:cNvPr id="6" name="Picture 5" descr="Illumination BW.ai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023" y="555454"/>
            <a:ext cx="7854135" cy="1370383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4300131" y="6299095"/>
            <a:ext cx="5437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NIV</a:t>
            </a:r>
            <a:endParaRPr 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813525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7.2Baptism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47700" y="391889"/>
            <a:ext cx="7924800" cy="5262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 smtClean="0">
                <a:solidFill>
                  <a:srgbClr val="404040"/>
                </a:solidFill>
              </a:rPr>
              <a:t>TEMPLATE</a:t>
            </a:r>
          </a:p>
          <a:p>
            <a:pPr algn="ctr"/>
            <a:endParaRPr lang="en-US" sz="6000" dirty="0" smtClean="0">
              <a:solidFill>
                <a:srgbClr val="404040"/>
              </a:solidFill>
            </a:endParaRPr>
          </a:p>
          <a:p>
            <a:r>
              <a:rPr lang="en-US" sz="3600" dirty="0" smtClean="0">
                <a:solidFill>
                  <a:srgbClr val="404040"/>
                </a:solidFill>
              </a:rPr>
              <a:t>•</a:t>
            </a:r>
          </a:p>
          <a:p>
            <a:endParaRPr lang="en-US" sz="3600" dirty="0" smtClean="0">
              <a:solidFill>
                <a:srgbClr val="404040"/>
              </a:solidFill>
            </a:endParaRPr>
          </a:p>
          <a:p>
            <a:r>
              <a:rPr lang="en-US" sz="3600" dirty="0" smtClean="0">
                <a:solidFill>
                  <a:srgbClr val="404040"/>
                </a:solidFill>
              </a:rPr>
              <a:t>•</a:t>
            </a:r>
          </a:p>
          <a:p>
            <a:endParaRPr lang="en-US" sz="3600" dirty="0" smtClean="0">
              <a:solidFill>
                <a:srgbClr val="404040"/>
              </a:solidFill>
            </a:endParaRPr>
          </a:p>
          <a:p>
            <a:r>
              <a:rPr lang="en-US" sz="3600" dirty="0">
                <a:solidFill>
                  <a:srgbClr val="404040"/>
                </a:solidFill>
              </a:rPr>
              <a:t>•</a:t>
            </a:r>
          </a:p>
          <a:p>
            <a:pPr algn="ctr"/>
            <a:endParaRPr lang="en-US" sz="3600" dirty="0"/>
          </a:p>
        </p:txBody>
      </p:sp>
      <p:sp>
        <p:nvSpPr>
          <p:cNvPr id="6" name="Rectangle 5"/>
          <p:cNvSpPr/>
          <p:nvPr/>
        </p:nvSpPr>
        <p:spPr>
          <a:xfrm>
            <a:off x="4300131" y="6299095"/>
            <a:ext cx="5437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NIV</a:t>
            </a:r>
            <a:endParaRPr 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9011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794</TotalTime>
  <Words>48</Words>
  <Application>Microsoft Macintosh PowerPoint</Application>
  <PresentationFormat>On-screen Show (4:3)</PresentationFormat>
  <Paragraphs>17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Awana Employee</dc:creator>
  <cp:lastModifiedBy>Moriah Hoyt</cp:lastModifiedBy>
  <cp:revision>45</cp:revision>
  <dcterms:created xsi:type="dcterms:W3CDTF">2016-02-22T20:02:15Z</dcterms:created>
  <dcterms:modified xsi:type="dcterms:W3CDTF">2017-02-02T23:00:45Z</dcterms:modified>
</cp:coreProperties>
</file>