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.4Sufferin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342947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2F2F2"/>
                </a:solidFill>
              </a:rPr>
              <a:t>I consider that our present sufferings are not worth comparing with the glory that will be revealed in us.</a:t>
            </a:r>
            <a:r>
              <a:rPr lang="en-US" sz="3200" b="1" i="1" dirty="0" smtClean="0">
                <a:solidFill>
                  <a:srgbClr val="F2F2F2"/>
                </a:solidFill>
              </a:rPr>
              <a:t> </a:t>
            </a:r>
          </a:p>
          <a:p>
            <a:pPr algn="ctr"/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Romans 8:18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7296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THE CHRISTIAN LIFE IS EASY.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526022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SUFFERING IS TEMPORARY. GLORY IS ETERNAL. </a:t>
            </a:r>
            <a:endParaRPr lang="en-US" sz="60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</TotalTime>
  <Words>47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42</cp:revision>
  <dcterms:created xsi:type="dcterms:W3CDTF">2016-02-22T20:02:15Z</dcterms:created>
  <dcterms:modified xsi:type="dcterms:W3CDTF">2017-02-02T22:59:56Z</dcterms:modified>
</cp:coreProperties>
</file>