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ccountabilit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821156"/>
            <a:ext cx="789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Brothers, </a:t>
            </a:r>
            <a:r>
              <a:rPr lang="en-US" sz="3200" b="1" i="1" dirty="0">
                <a:solidFill>
                  <a:srgbClr val="404040"/>
                </a:solidFill>
              </a:rPr>
              <a:t>if someone is caught in a sin, you who </a:t>
            </a:r>
            <a:r>
              <a:rPr lang="en-US" sz="3200" b="1" i="1" dirty="0" smtClean="0">
                <a:solidFill>
                  <a:srgbClr val="404040"/>
                </a:solidFill>
              </a:rPr>
              <a:t>are spiritual</a:t>
            </a:r>
            <a:r>
              <a:rPr lang="en-US" sz="3200" b="1" i="1" dirty="0">
                <a:solidFill>
                  <a:srgbClr val="404040"/>
                </a:solidFill>
              </a:rPr>
              <a:t> should restore </a:t>
            </a:r>
            <a:r>
              <a:rPr lang="en-US" sz="3200" b="1" i="1" dirty="0" smtClean="0">
                <a:solidFill>
                  <a:srgbClr val="404040"/>
                </a:solidFill>
              </a:rPr>
              <a:t>him gently</a:t>
            </a:r>
            <a:r>
              <a:rPr lang="en-US" sz="3200" b="1" i="1" dirty="0">
                <a:solidFill>
                  <a:srgbClr val="404040"/>
                </a:solidFill>
              </a:rPr>
              <a:t>. But </a:t>
            </a:r>
            <a:r>
              <a:rPr lang="en-US" sz="3200" b="1" i="1" dirty="0" smtClean="0">
                <a:solidFill>
                  <a:srgbClr val="404040"/>
                </a:solidFill>
              </a:rPr>
              <a:t>watch yourself, </a:t>
            </a:r>
            <a:r>
              <a:rPr lang="en-US" sz="3200" b="1" i="1" dirty="0">
                <a:solidFill>
                  <a:srgbClr val="404040"/>
                </a:solidFill>
              </a:rPr>
              <a:t>or you also may </a:t>
            </a:r>
            <a:r>
              <a:rPr lang="en-US" sz="3200" b="1" i="1" dirty="0" smtClean="0">
                <a:solidFill>
                  <a:srgbClr val="404040"/>
                </a:solidFill>
              </a:rPr>
              <a:t>be tempted</a:t>
            </a:r>
            <a:r>
              <a:rPr lang="en-US" sz="3200" b="1" i="1" dirty="0">
                <a:solidFill>
                  <a:srgbClr val="404040"/>
                </a:solidFill>
              </a:rPr>
              <a:t>. Carry each other’s burdens, </a:t>
            </a:r>
            <a:endParaRPr lang="en-US" sz="3200" b="1" i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and </a:t>
            </a:r>
            <a:r>
              <a:rPr lang="en-US" sz="3200" b="1" i="1" dirty="0">
                <a:solidFill>
                  <a:srgbClr val="404040"/>
                </a:solidFill>
              </a:rPr>
              <a:t>in this way you will fulfill </a:t>
            </a:r>
            <a:endParaRPr lang="en-US" sz="3200" b="1" i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the </a:t>
            </a:r>
            <a:r>
              <a:rPr lang="en-US" sz="3200" b="1" i="1" dirty="0">
                <a:solidFill>
                  <a:srgbClr val="404040"/>
                </a:solidFill>
              </a:rPr>
              <a:t>law of Christ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Galatians 6:1-2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03366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CAN MANAGE MY SPIRITUAL LIFE ON MY OWN.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99379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 DESIGNED US TO RELY ON ONE ANOTHER, NOT JUST OURSELVES.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</TotalTime>
  <Words>46</Words>
  <Application>Microsoft Macintosh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27</cp:revision>
  <dcterms:created xsi:type="dcterms:W3CDTF">2016-02-22T20:02:15Z</dcterms:created>
  <dcterms:modified xsi:type="dcterms:W3CDTF">2017-02-02T22:52:59Z</dcterms:modified>
</cp:coreProperties>
</file>