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.3Celebration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014703"/>
            <a:ext cx="789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“My </a:t>
            </a:r>
            <a:r>
              <a:rPr lang="en-US" sz="3200" b="1" i="1" dirty="0">
                <a:solidFill>
                  <a:srgbClr val="404040"/>
                </a:solidFill>
              </a:rPr>
              <a:t>son</a:t>
            </a:r>
            <a:r>
              <a:rPr lang="en-US" sz="3200" b="1" i="1" dirty="0" smtClean="0">
                <a:solidFill>
                  <a:srgbClr val="404040"/>
                </a:solidFill>
              </a:rPr>
              <a:t>,” </a:t>
            </a:r>
            <a:r>
              <a:rPr lang="en-US" sz="3200" b="1" i="1" dirty="0">
                <a:solidFill>
                  <a:srgbClr val="404040"/>
                </a:solidFill>
              </a:rPr>
              <a:t>the father said, </a:t>
            </a:r>
            <a:r>
              <a:rPr lang="en-US" sz="3200" b="1" i="1" dirty="0" smtClean="0">
                <a:solidFill>
                  <a:srgbClr val="404040"/>
                </a:solidFill>
              </a:rPr>
              <a:t>“you </a:t>
            </a:r>
            <a:r>
              <a:rPr lang="en-US" sz="3200" b="1" i="1" dirty="0">
                <a:solidFill>
                  <a:srgbClr val="404040"/>
                </a:solidFill>
              </a:rPr>
              <a:t>are always with me, and everything I have is yours. But we had to celebrate and be glad, because this brother of yours was dead and is alive again; he was lost and is found</a:t>
            </a:r>
            <a:r>
              <a:rPr lang="en-US" sz="3200" b="1" i="1" dirty="0" smtClean="0">
                <a:solidFill>
                  <a:srgbClr val="404040"/>
                </a:solidFill>
              </a:rPr>
              <a:t>.”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Luke 15:31-32 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9" name="Picture 8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CHURCH IS AN OVERLY SERIOUS AND FORMAL PLACE.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9" name="Picture 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4712" y="220168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CHURCH SHOULD BE A PLACE FULL OF JOY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AND HOPE.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9" name="Picture 8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.3Celebr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0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000000"/>
                </a:solidFill>
              </a:rPr>
              <a:t>•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r>
              <a:rPr lang="en-US" sz="3600" dirty="0">
                <a:solidFill>
                  <a:srgbClr val="00000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52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48</cp:revision>
  <dcterms:created xsi:type="dcterms:W3CDTF">2016-02-22T20:02:15Z</dcterms:created>
  <dcterms:modified xsi:type="dcterms:W3CDTF">2017-02-02T23:01:31Z</dcterms:modified>
</cp:coreProperties>
</file>