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1" autoAdjust="0"/>
    <p:restoredTop sz="94660"/>
  </p:normalViewPr>
  <p:slideViewPr>
    <p:cSldViewPr snapToGrid="0" snapToObjects="1">
      <p:cViewPr>
        <p:scale>
          <a:sx n="55" d="100"/>
          <a:sy n="55" d="100"/>
        </p:scale>
        <p:origin x="-1616" y="-1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.3 Prayer Tit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.3 Prayer B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1753451"/>
            <a:ext cx="7899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F2F2F2"/>
                </a:solidFill>
              </a:rPr>
              <a:t>This</a:t>
            </a:r>
            <a:r>
              <a:rPr lang="en-US" sz="2800" b="1" i="1" dirty="0">
                <a:solidFill>
                  <a:srgbClr val="F2F2F2"/>
                </a:solidFill>
              </a:rPr>
              <a:t>, then, is how you should pray: </a:t>
            </a:r>
            <a:r>
              <a:rPr lang="en-US" sz="2800" b="1" i="1" dirty="0" smtClean="0">
                <a:solidFill>
                  <a:srgbClr val="F2F2F2"/>
                </a:solidFill>
              </a:rPr>
              <a:t>Our </a:t>
            </a:r>
            <a:r>
              <a:rPr lang="en-US" sz="2800" b="1" i="1" dirty="0">
                <a:solidFill>
                  <a:srgbClr val="F2F2F2"/>
                </a:solidFill>
              </a:rPr>
              <a:t>Father in heaven, hallowed be </a:t>
            </a:r>
            <a:r>
              <a:rPr lang="en-US" sz="2800" b="1" i="1" dirty="0" smtClean="0">
                <a:solidFill>
                  <a:srgbClr val="F2F2F2"/>
                </a:solidFill>
              </a:rPr>
              <a:t>Your </a:t>
            </a:r>
            <a:r>
              <a:rPr lang="en-US" sz="2800" b="1" i="1" dirty="0">
                <a:solidFill>
                  <a:srgbClr val="F2F2F2"/>
                </a:solidFill>
              </a:rPr>
              <a:t>name, </a:t>
            </a:r>
            <a:r>
              <a:rPr lang="en-US" sz="2800" b="1" i="1" dirty="0" smtClean="0">
                <a:solidFill>
                  <a:srgbClr val="F2F2F2"/>
                </a:solidFill>
              </a:rPr>
              <a:t>Your </a:t>
            </a:r>
            <a:r>
              <a:rPr lang="en-US" sz="2800" b="1" i="1" dirty="0">
                <a:solidFill>
                  <a:srgbClr val="F2F2F2"/>
                </a:solidFill>
              </a:rPr>
              <a:t>kingdom come, </a:t>
            </a:r>
            <a:r>
              <a:rPr lang="en-US" sz="2800" b="1" i="1" dirty="0" smtClean="0">
                <a:solidFill>
                  <a:srgbClr val="F2F2F2"/>
                </a:solidFill>
              </a:rPr>
              <a:t>Your </a:t>
            </a:r>
            <a:r>
              <a:rPr lang="en-US" sz="2800" b="1" i="1" dirty="0">
                <a:solidFill>
                  <a:srgbClr val="F2F2F2"/>
                </a:solidFill>
              </a:rPr>
              <a:t>will be done, on earth as it is in heaven. Give us today our daily bread. F</a:t>
            </a:r>
            <a:r>
              <a:rPr lang="en-US" sz="2800" b="1" i="1" dirty="0" smtClean="0">
                <a:solidFill>
                  <a:srgbClr val="F2F2F2"/>
                </a:solidFill>
              </a:rPr>
              <a:t>orgive </a:t>
            </a:r>
            <a:r>
              <a:rPr lang="en-US" sz="2800" b="1" i="1" dirty="0">
                <a:solidFill>
                  <a:srgbClr val="F2F2F2"/>
                </a:solidFill>
              </a:rPr>
              <a:t>us our debts, as we also have forgiven our debtors. And lead us not into temptation, but deliver us from the evil one</a:t>
            </a:r>
            <a:r>
              <a:rPr lang="en-US" sz="2800" b="1" i="1" dirty="0" smtClean="0">
                <a:solidFill>
                  <a:srgbClr val="F2F2F2"/>
                </a:solidFill>
              </a:rPr>
              <a:t>.</a:t>
            </a:r>
          </a:p>
          <a:p>
            <a:pPr algn="ctr"/>
            <a:endParaRPr lang="en-US" sz="2800" b="1" dirty="0">
              <a:solidFill>
                <a:srgbClr val="F2F2F2"/>
              </a:solidFill>
            </a:endParaRPr>
          </a:p>
          <a:p>
            <a:pPr algn="ctr"/>
            <a:r>
              <a:rPr lang="en-US" sz="2800" b="1" dirty="0">
                <a:solidFill>
                  <a:schemeClr val="bg1">
                    <a:lumMod val="95000"/>
                  </a:schemeClr>
                </a:solidFill>
              </a:rPr>
              <a:t>Matthew 6:9-13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.3 Prayer B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9" y="526449"/>
            <a:ext cx="7140123" cy="12458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I ONLY TALK TO </a:t>
            </a:r>
            <a:br>
              <a:rPr lang="en-US" sz="6000" dirty="0" smtClean="0">
                <a:solidFill>
                  <a:srgbClr val="F2F2F2"/>
                </a:solidFill>
              </a:rPr>
            </a:br>
            <a:r>
              <a:rPr lang="en-US" sz="6000" dirty="0" smtClean="0">
                <a:solidFill>
                  <a:srgbClr val="F2F2F2"/>
                </a:solidFill>
              </a:rPr>
              <a:t>GOD WHEN I NEED SOMETHING.</a:t>
            </a:r>
            <a:endParaRPr lang="en-US" sz="6000" dirty="0">
              <a:solidFill>
                <a:srgbClr val="F2F2F2"/>
              </a:solidFill>
            </a:endParaRPr>
          </a:p>
          <a:p>
            <a:pPr algn="ctr"/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.3 Prayer B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526449"/>
            <a:ext cx="7048500" cy="12298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21222"/>
            <a:ext cx="7924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2F2F2"/>
                </a:solidFill>
              </a:rPr>
              <a:t>PRAYER IS A CONVERSATION. IT’S MORE THAN JUST TALKING. WE LISTEN TO GOD’S RESPONSES IN HIS WORD. </a:t>
            </a:r>
            <a:endParaRPr lang="en-US" sz="4800" dirty="0">
              <a:solidFill>
                <a:srgbClr val="F2F2F2"/>
              </a:soli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.3 Prayer B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43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12</cp:revision>
  <dcterms:created xsi:type="dcterms:W3CDTF">2016-02-22T20:02:15Z</dcterms:created>
  <dcterms:modified xsi:type="dcterms:W3CDTF">2017-02-02T22:51:11Z</dcterms:modified>
</cp:coreProperties>
</file>