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1816" y="-15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8.1Jerusalem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8.1Jerusalem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038147"/>
            <a:ext cx="7899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F2F2F2"/>
                </a:solidFill>
              </a:rPr>
              <a:t>Jesus replied: </a:t>
            </a:r>
            <a:r>
              <a:rPr lang="en-US" sz="3200" b="1" i="1" dirty="0" smtClean="0">
                <a:solidFill>
                  <a:srgbClr val="F2F2F2"/>
                </a:solidFill>
              </a:rPr>
              <a:t>“Love </a:t>
            </a:r>
            <a:r>
              <a:rPr lang="en-US" sz="3200" b="1" i="1" dirty="0">
                <a:solidFill>
                  <a:srgbClr val="F2F2F2"/>
                </a:solidFill>
              </a:rPr>
              <a:t>the Lord your God with all your heart and with all your soul and with all your mind</a:t>
            </a:r>
            <a:r>
              <a:rPr lang="en-US" sz="3200" b="1" i="1" dirty="0" smtClean="0">
                <a:solidFill>
                  <a:srgbClr val="F2F2F2"/>
                </a:solidFill>
              </a:rPr>
              <a:t>.</a:t>
            </a:r>
            <a:r>
              <a:rPr lang="en-US" sz="3200" b="1" i="1" dirty="0">
                <a:solidFill>
                  <a:srgbClr val="F2F2F2"/>
                </a:solidFill>
              </a:rPr>
              <a:t> This is the first and greatest commandment. And the second is like it: </a:t>
            </a:r>
            <a:r>
              <a:rPr lang="en-US" sz="3200" b="1" i="1" dirty="0" smtClean="0">
                <a:solidFill>
                  <a:srgbClr val="F2F2F2"/>
                </a:solidFill>
              </a:rPr>
              <a:t>Love </a:t>
            </a:r>
            <a:r>
              <a:rPr lang="en-US" sz="3200" b="1" i="1" dirty="0">
                <a:solidFill>
                  <a:srgbClr val="F2F2F2"/>
                </a:solidFill>
              </a:rPr>
              <a:t>your neighbor as yourself</a:t>
            </a:r>
            <a:r>
              <a:rPr lang="en-US" sz="3200" b="1" i="1" dirty="0" smtClean="0">
                <a:solidFill>
                  <a:srgbClr val="F2F2F2"/>
                </a:solidFill>
              </a:rPr>
              <a:t>.”</a:t>
            </a:r>
          </a:p>
          <a:p>
            <a:pPr algn="ctr"/>
            <a:endParaRPr lang="en-US" sz="3200" b="1" dirty="0">
              <a:solidFill>
                <a:srgbClr val="F2F2F2"/>
              </a:solidFill>
            </a:endParaRPr>
          </a:p>
          <a:p>
            <a:pPr algn="ctr"/>
            <a:r>
              <a:rPr lang="en-US" sz="3200" b="1" dirty="0">
                <a:solidFill>
                  <a:schemeClr val="bg1">
                    <a:lumMod val="95000"/>
                  </a:schemeClr>
                </a:solidFill>
              </a:rPr>
              <a:t>Matthew 22:37-39 </a:t>
            </a:r>
            <a:endParaRPr lang="en-US" sz="3200" b="1" dirty="0">
              <a:solidFill>
                <a:schemeClr val="bg1">
                  <a:lumMod val="95000"/>
                </a:schemeClr>
              </a:solidFill>
              <a:effectLst/>
            </a:endParaRPr>
          </a:p>
        </p:txBody>
      </p:sp>
      <p:pic>
        <p:nvPicPr>
          <p:cNvPr id="10" name="Picture 9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8.1Jerusalem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247058"/>
            <a:ext cx="696096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2F2F2"/>
                </a:solidFill>
              </a:rPr>
              <a:t>MISSIONS MEANS I SERVE PEOPLE ON THE OTHER SIDE OF </a:t>
            </a:r>
          </a:p>
          <a:p>
            <a:pPr algn="ctr"/>
            <a:r>
              <a:rPr lang="en-US" sz="5400" dirty="0" smtClean="0">
                <a:solidFill>
                  <a:srgbClr val="F2F2F2"/>
                </a:solidFill>
              </a:rPr>
              <a:t>THE WORLD.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12" name="Picture 11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39" y="526449"/>
            <a:ext cx="7140123" cy="124580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8.1Jerusalem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526022"/>
            <a:ext cx="7924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2F2F2"/>
                </a:solidFill>
              </a:rPr>
              <a:t>MISSIONS MEANS I SERVE PEOPLE ON THE OTHER SIDE OF THE STREET. </a:t>
            </a:r>
            <a:endParaRPr lang="en-US" sz="5400" dirty="0">
              <a:solidFill>
                <a:srgbClr val="F2F2F2"/>
              </a:solidFill>
              <a:effectLst/>
            </a:endParaRPr>
          </a:p>
        </p:txBody>
      </p:sp>
      <p:pic>
        <p:nvPicPr>
          <p:cNvPr id="12" name="Picture 11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526449"/>
            <a:ext cx="7048500" cy="122981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8.1Jerusalem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>
                <a:solidFill>
                  <a:srgbClr val="F2F2F2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844</TotalTime>
  <Words>38</Words>
  <Application>Microsoft Macintosh PowerPoint</Application>
  <PresentationFormat>On-screen Show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50</cp:revision>
  <dcterms:created xsi:type="dcterms:W3CDTF">2016-02-22T20:02:15Z</dcterms:created>
  <dcterms:modified xsi:type="dcterms:W3CDTF">2017-02-02T23:02:35Z</dcterms:modified>
</cp:coreProperties>
</file>