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50" d="100"/>
          <a:sy n="50" d="100"/>
        </p:scale>
        <p:origin x="-1816" y="-15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2/2/17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2/2/17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2/2/17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2/2/17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8.4Missions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4300131" y="6299095"/>
            <a:ext cx="543739" cy="369332"/>
          </a:xfrm>
          <a:prstGeom prst="rect">
            <a:avLst/>
          </a:prstGeom>
        </p:spPr>
        <p:txBody>
          <a:bodyPr wrap="none">
            <a:spAutoFit/>
          </a:bodyPr>
          <a:lstStyle/>
          <a:p>
            <a:pPr algn="ctr"/>
            <a:r>
              <a:rPr lang="en-US" b="1" dirty="0" smtClean="0">
                <a:solidFill>
                  <a:schemeClr val="tx1">
                    <a:lumMod val="85000"/>
                    <a:lumOff val="15000"/>
                  </a:schemeClr>
                </a:solidFill>
              </a:rPr>
              <a:t>NIV</a:t>
            </a:r>
            <a:endParaRPr lang="en-US" dirty="0">
              <a:solidFill>
                <a:schemeClr val="tx1">
                  <a:lumMod val="85000"/>
                  <a:lumOff val="15000"/>
                </a:schemeClr>
              </a:solidFill>
            </a:endParaRPr>
          </a:p>
        </p:txBody>
      </p:sp>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22300" y="1911147"/>
            <a:ext cx="7899400" cy="4031873"/>
          </a:xfrm>
          <a:prstGeom prst="rect">
            <a:avLst/>
          </a:prstGeom>
          <a:noFill/>
        </p:spPr>
        <p:txBody>
          <a:bodyPr wrap="square" rtlCol="0">
            <a:spAutoFit/>
          </a:bodyPr>
          <a:lstStyle/>
          <a:p>
            <a:pPr algn="ctr"/>
            <a:r>
              <a:rPr lang="en-US" sz="3200" b="1" i="1" dirty="0">
                <a:solidFill>
                  <a:srgbClr val="404040"/>
                </a:solidFill>
              </a:rPr>
              <a:t>Therefore go and make disciples of all nations, baptizing them in the name of the Father and of the Son and of the Holy Spirit, and teaching them to obey everything I have commanded you. And surely I am with you always, to the very end of the age</a:t>
            </a:r>
            <a:r>
              <a:rPr lang="en-US" sz="3200" b="1" i="1" dirty="0" smtClean="0">
                <a:solidFill>
                  <a:srgbClr val="404040"/>
                </a:solidFill>
              </a:rPr>
              <a:t>.</a:t>
            </a:r>
          </a:p>
          <a:p>
            <a:pPr algn="ctr"/>
            <a:endParaRPr lang="en-US" sz="3200" b="1" dirty="0">
              <a:solidFill>
                <a:srgbClr val="404040"/>
              </a:solidFill>
            </a:endParaRPr>
          </a:p>
          <a:p>
            <a:pPr algn="ctr"/>
            <a:r>
              <a:rPr lang="en-US" sz="3200" b="1" dirty="0">
                <a:solidFill>
                  <a:srgbClr val="404040"/>
                </a:solidFill>
              </a:rPr>
              <a:t>Matthew 28:19-20 </a:t>
            </a:r>
            <a:endParaRPr lang="en-US" sz="3200" b="1" dirty="0">
              <a:solidFill>
                <a:srgbClr val="404040"/>
              </a:solidFill>
              <a:effectLst/>
            </a:endParaRPr>
          </a:p>
        </p:txBody>
      </p:sp>
      <p:pic>
        <p:nvPicPr>
          <p:cNvPr id="13" name="Picture 12"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
        <p:nvSpPr>
          <p:cNvPr id="6" name="Rectangle 5"/>
          <p:cNvSpPr/>
          <p:nvPr/>
        </p:nvSpPr>
        <p:spPr>
          <a:xfrm>
            <a:off x="4300131" y="6299095"/>
            <a:ext cx="543739" cy="369332"/>
          </a:xfrm>
          <a:prstGeom prst="rect">
            <a:avLst/>
          </a:prstGeom>
        </p:spPr>
        <p:txBody>
          <a:bodyPr wrap="none">
            <a:spAutoFit/>
          </a:bodyPr>
          <a:lstStyle/>
          <a:p>
            <a:pPr algn="ctr"/>
            <a:r>
              <a:rPr lang="en-US" b="1" dirty="0" smtClean="0">
                <a:solidFill>
                  <a:schemeClr val="tx1">
                    <a:lumMod val="85000"/>
                    <a:lumOff val="15000"/>
                  </a:schemeClr>
                </a:solidFill>
              </a:rPr>
              <a:t>NIV</a:t>
            </a:r>
            <a:endParaRPr lang="en-US" dirty="0">
              <a:solidFill>
                <a:schemeClr val="tx1">
                  <a:lumMod val="85000"/>
                  <a:lumOff val="15000"/>
                </a:schemeClr>
              </a:solidFill>
            </a:endParaRPr>
          </a:p>
        </p:txBody>
      </p:sp>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247058"/>
            <a:ext cx="6960962" cy="4339650"/>
          </a:xfrm>
          <a:prstGeom prst="rect">
            <a:avLst/>
          </a:prstGeom>
          <a:noFill/>
        </p:spPr>
        <p:txBody>
          <a:bodyPr wrap="square" rtlCol="0">
            <a:spAutoFit/>
          </a:bodyPr>
          <a:lstStyle/>
          <a:p>
            <a:pPr algn="ctr"/>
            <a:r>
              <a:rPr lang="en-US" sz="5400" dirty="0" smtClean="0">
                <a:solidFill>
                  <a:srgbClr val="404040"/>
                </a:solidFill>
              </a:rPr>
              <a:t>I CAN LIVE A SAFE AND COMFORTABLE LIFE WHILE STILL BEING A DISCIPLE OF JESUS. </a:t>
            </a:r>
          </a:p>
          <a:p>
            <a:pPr algn="ctr"/>
            <a:endParaRPr lang="en-US" sz="6000" dirty="0">
              <a:solidFill>
                <a:srgbClr val="000000"/>
              </a:solidFill>
            </a:endParaRPr>
          </a:p>
        </p:txBody>
      </p:sp>
      <p:pic>
        <p:nvPicPr>
          <p:cNvPr id="16" name="Picture 15"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
        <p:nvSpPr>
          <p:cNvPr id="5" name="Rectangle 4"/>
          <p:cNvSpPr/>
          <p:nvPr/>
        </p:nvSpPr>
        <p:spPr>
          <a:xfrm>
            <a:off x="4300131" y="6299095"/>
            <a:ext cx="543739" cy="369332"/>
          </a:xfrm>
          <a:prstGeom prst="rect">
            <a:avLst/>
          </a:prstGeom>
        </p:spPr>
        <p:txBody>
          <a:bodyPr wrap="none">
            <a:spAutoFit/>
          </a:bodyPr>
          <a:lstStyle/>
          <a:p>
            <a:pPr algn="ctr"/>
            <a:r>
              <a:rPr lang="en-US" b="1" dirty="0" smtClean="0">
                <a:solidFill>
                  <a:schemeClr val="tx1">
                    <a:lumMod val="85000"/>
                    <a:lumOff val="15000"/>
                  </a:schemeClr>
                </a:solidFill>
              </a:rPr>
              <a:t>NIV</a:t>
            </a:r>
            <a:endParaRPr lang="en-US" dirty="0">
              <a:solidFill>
                <a:schemeClr val="tx1">
                  <a:lumMod val="85000"/>
                  <a:lumOff val="15000"/>
                </a:schemeClr>
              </a:solidFill>
            </a:endParaRPr>
          </a:p>
        </p:txBody>
      </p:sp>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221222"/>
            <a:ext cx="7924800" cy="3416320"/>
          </a:xfrm>
          <a:prstGeom prst="rect">
            <a:avLst/>
          </a:prstGeom>
          <a:noFill/>
        </p:spPr>
        <p:txBody>
          <a:bodyPr wrap="square" rtlCol="0">
            <a:spAutoFit/>
          </a:bodyPr>
          <a:lstStyle/>
          <a:p>
            <a:pPr algn="ctr"/>
            <a:r>
              <a:rPr lang="en-US" sz="5400" dirty="0" smtClean="0">
                <a:solidFill>
                  <a:srgbClr val="404040"/>
                </a:solidFill>
              </a:rPr>
              <a:t>GOD HAS CALLED US TO MOVE BEYOND OUR COMFORT ZONE TO GO AND MAKE DISCIPLES. </a:t>
            </a:r>
            <a:endParaRPr lang="en-US" sz="5400" dirty="0">
              <a:solidFill>
                <a:srgbClr val="404040"/>
              </a:solidFill>
              <a:effectLst/>
            </a:endParaRPr>
          </a:p>
        </p:txBody>
      </p:sp>
      <p:pic>
        <p:nvPicPr>
          <p:cNvPr id="16" name="Picture 15"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
        <p:nvSpPr>
          <p:cNvPr id="5" name="Rectangle 4"/>
          <p:cNvSpPr/>
          <p:nvPr/>
        </p:nvSpPr>
        <p:spPr>
          <a:xfrm>
            <a:off x="4300131" y="6299095"/>
            <a:ext cx="543739" cy="369332"/>
          </a:xfrm>
          <a:prstGeom prst="rect">
            <a:avLst/>
          </a:prstGeom>
        </p:spPr>
        <p:txBody>
          <a:bodyPr wrap="none">
            <a:spAutoFit/>
          </a:bodyPr>
          <a:lstStyle/>
          <a:p>
            <a:pPr algn="ctr"/>
            <a:r>
              <a:rPr lang="en-US" b="1" dirty="0" smtClean="0">
                <a:solidFill>
                  <a:schemeClr val="tx1">
                    <a:lumMod val="85000"/>
                    <a:lumOff val="15000"/>
                  </a:schemeClr>
                </a:solidFill>
              </a:rPr>
              <a:t>NIV</a:t>
            </a:r>
            <a:endParaRPr lang="en-US" dirty="0">
              <a:solidFill>
                <a:schemeClr val="tx1">
                  <a:lumMod val="85000"/>
                  <a:lumOff val="15000"/>
                </a:schemeClr>
              </a:solidFill>
            </a:endParaRPr>
          </a:p>
        </p:txBody>
      </p:sp>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p>
        </p:txBody>
      </p:sp>
      <p:sp>
        <p:nvSpPr>
          <p:cNvPr id="4" name="Rectangle 3"/>
          <p:cNvSpPr/>
          <p:nvPr/>
        </p:nvSpPr>
        <p:spPr>
          <a:xfrm>
            <a:off x="4300131" y="6299095"/>
            <a:ext cx="543739" cy="369332"/>
          </a:xfrm>
          <a:prstGeom prst="rect">
            <a:avLst/>
          </a:prstGeom>
        </p:spPr>
        <p:txBody>
          <a:bodyPr wrap="none">
            <a:spAutoFit/>
          </a:bodyPr>
          <a:lstStyle/>
          <a:p>
            <a:pPr algn="ctr"/>
            <a:r>
              <a:rPr lang="en-US" b="1" dirty="0" smtClean="0">
                <a:solidFill>
                  <a:schemeClr val="tx1">
                    <a:lumMod val="85000"/>
                    <a:lumOff val="15000"/>
                  </a:schemeClr>
                </a:solidFill>
              </a:rPr>
              <a:t>NIV</a:t>
            </a:r>
            <a:endParaRPr lang="en-US" dirty="0">
              <a:solidFill>
                <a:schemeClr val="tx1">
                  <a:lumMod val="85000"/>
                  <a:lumOff val="15000"/>
                </a:schemeClr>
              </a:solidFill>
            </a:endParaRPr>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854</TotalTime>
  <Words>50</Words>
  <Application>Microsoft Macintosh PowerPoint</Application>
  <PresentationFormat>On-screen Show (4:3)</PresentationFormat>
  <Paragraphs>17</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53</cp:revision>
  <dcterms:created xsi:type="dcterms:W3CDTF">2016-02-22T20:02:15Z</dcterms:created>
  <dcterms:modified xsi:type="dcterms:W3CDTF">2017-02-02T23:03:50Z</dcterms:modified>
</cp:coreProperties>
</file>