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.3 Marriag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.3 Marriag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2405470"/>
            <a:ext cx="7899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F2F2F2"/>
                </a:solidFill>
              </a:rPr>
              <a:t>For this reason a man will leave his </a:t>
            </a:r>
            <a:r>
              <a:rPr lang="en-US" sz="3200" b="1" i="1" dirty="0">
                <a:solidFill>
                  <a:srgbClr val="F2F2F2"/>
                </a:solidFill>
              </a:rPr>
              <a:t>father and mother and </a:t>
            </a:r>
            <a:r>
              <a:rPr lang="en-US" sz="3200" b="1" i="1" dirty="0" smtClean="0">
                <a:solidFill>
                  <a:srgbClr val="F2F2F2"/>
                </a:solidFill>
              </a:rPr>
              <a:t>be united</a:t>
            </a:r>
            <a:r>
              <a:rPr lang="en-US" sz="3200" b="1" i="1" dirty="0">
                <a:solidFill>
                  <a:srgbClr val="F2F2F2"/>
                </a:solidFill>
              </a:rPr>
              <a:t> to his wife, and they </a:t>
            </a:r>
            <a:r>
              <a:rPr lang="en-US" sz="3200" b="1" i="1" dirty="0" smtClean="0">
                <a:solidFill>
                  <a:srgbClr val="F2F2F2"/>
                </a:solidFill>
              </a:rPr>
              <a:t>will become </a:t>
            </a:r>
            <a:r>
              <a:rPr lang="en-US" sz="3200" b="1" i="1" dirty="0">
                <a:solidFill>
                  <a:srgbClr val="F2F2F2"/>
                </a:solidFill>
              </a:rPr>
              <a:t>one flesh</a:t>
            </a:r>
            <a:r>
              <a:rPr lang="en-US" sz="3200" b="1" i="1" dirty="0" smtClean="0">
                <a:solidFill>
                  <a:srgbClr val="F2F2F2"/>
                </a:solidFill>
              </a:rPr>
              <a:t>.</a:t>
            </a:r>
          </a:p>
          <a:p>
            <a:pPr algn="ctr"/>
            <a:endParaRPr lang="en-US" sz="3200" b="1" dirty="0" smtClean="0">
              <a:solidFill>
                <a:srgbClr val="F2F2F2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F2F2F2"/>
                </a:solidFill>
              </a:rPr>
              <a:t>Genesis </a:t>
            </a:r>
            <a:r>
              <a:rPr lang="en-US" sz="3200" b="1" dirty="0">
                <a:solidFill>
                  <a:srgbClr val="F2F2F2"/>
                </a:solidFill>
              </a:rPr>
              <a:t>2:24 </a:t>
            </a:r>
            <a:endParaRPr lang="en-US" sz="3200" b="1" dirty="0">
              <a:solidFill>
                <a:srgbClr val="F2F2F2"/>
              </a:solidFill>
              <a:effectLst/>
            </a:endParaRPr>
          </a:p>
        </p:txBody>
      </p:sp>
      <p:pic>
        <p:nvPicPr>
          <p:cNvPr id="7" name="Picture 6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313827"/>
            <a:ext cx="5685366" cy="152852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5.3 Marriag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090405"/>
            <a:ext cx="696096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2F2F2"/>
                </a:solidFill>
              </a:rPr>
              <a:t>MY CURRENT PERSONAL DESIRES ARE </a:t>
            </a:r>
          </a:p>
          <a:p>
            <a:pPr algn="ctr"/>
            <a:r>
              <a:rPr lang="en-US" sz="4800" dirty="0" smtClean="0">
                <a:solidFill>
                  <a:srgbClr val="F2F2F2"/>
                </a:solidFill>
              </a:rPr>
              <a:t>MORE IMPORTANT </a:t>
            </a:r>
          </a:p>
          <a:p>
            <a:pPr algn="ctr"/>
            <a:r>
              <a:rPr lang="en-US" sz="4800" dirty="0" smtClean="0">
                <a:solidFill>
                  <a:srgbClr val="F2F2F2"/>
                </a:solidFill>
              </a:rPr>
              <a:t>THAN MY FUTURE </a:t>
            </a:r>
          </a:p>
          <a:p>
            <a:pPr algn="ctr"/>
            <a:r>
              <a:rPr lang="en-US" sz="4800" dirty="0" smtClean="0">
                <a:solidFill>
                  <a:srgbClr val="F2F2F2"/>
                </a:solidFill>
              </a:rPr>
              <a:t>RELATIONSHIP NEEDS. </a:t>
            </a:r>
          </a:p>
          <a:p>
            <a:pPr algn="ctr"/>
            <a:endParaRPr lang="en-US" sz="6000" dirty="0">
              <a:solidFill>
                <a:srgbClr val="FFFFFF"/>
              </a:solidFill>
            </a:endParaRPr>
          </a:p>
        </p:txBody>
      </p:sp>
      <p:pic>
        <p:nvPicPr>
          <p:cNvPr id="7" name="Picture 6" descr="Misconcep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33" y="556519"/>
            <a:ext cx="7854135" cy="13703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5.3 Marriag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221222"/>
            <a:ext cx="7924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2F2F2"/>
                </a:solidFill>
              </a:rPr>
              <a:t>GOD DESIGNED MARRIAGE AS A SACRED RELATIONSHIP OF LOVE AND INTIMACY. </a:t>
            </a:r>
            <a:endParaRPr lang="en-US" sz="5400" dirty="0">
              <a:solidFill>
                <a:srgbClr val="F2F2F2"/>
              </a:solidFill>
              <a:effectLst/>
            </a:endParaRPr>
          </a:p>
        </p:txBody>
      </p:sp>
      <p:pic>
        <p:nvPicPr>
          <p:cNvPr id="7" name="Picture 6" descr="Illumina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30" y="557318"/>
            <a:ext cx="7753350" cy="135279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5.3 Marriag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>
                <a:solidFill>
                  <a:srgbClr val="F2F2F2"/>
                </a:solidFill>
              </a:rPr>
              <a:t>•</a:t>
            </a:r>
          </a:p>
          <a:p>
            <a:pPr algn="ctr"/>
            <a:endParaRPr lang="en-US" sz="3600" dirty="0">
              <a:solidFill>
                <a:srgbClr val="F2F2F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695</TotalTime>
  <Words>48</Words>
  <Application>Microsoft Macintosh PowerPoint</Application>
  <PresentationFormat>On-screen Show (4:3)</PresentationFormat>
  <Paragraphs>20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38</cp:revision>
  <dcterms:created xsi:type="dcterms:W3CDTF">2016-02-22T20:02:15Z</dcterms:created>
  <dcterms:modified xsi:type="dcterms:W3CDTF">2017-02-02T22:57:09Z</dcterms:modified>
</cp:coreProperties>
</file>