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57" r:id="rId4"/>
    <p:sldId id="261" r:id="rId5"/>
    <p:sldId id="263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65" d="100"/>
          <a:sy n="65" d="100"/>
        </p:scale>
        <p:origin x="-1384" y="-12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6319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655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4816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5748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32198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643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0623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66093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33820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25939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07183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98220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5.4 Agape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300131" y="6299095"/>
            <a:ext cx="5437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NIV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9721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5.4 Agape2.jpg"/>
          <p:cNvPicPr>
            <a:picLocks noChangeAspect="1"/>
          </p:cNvPicPr>
          <p:nvPr/>
        </p:nvPicPr>
        <p:blipFill>
          <a:blip r:embed="rId2">
            <a:alphaModFix amt="23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22300" y="2034239"/>
            <a:ext cx="7899400" cy="3539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i="1" dirty="0">
                <a:solidFill>
                  <a:srgbClr val="404040"/>
                </a:solidFill>
              </a:rPr>
              <a:t>Love is patient, love is kind. It does not envy, it does not boast, it is not proud. </a:t>
            </a:r>
            <a:r>
              <a:rPr lang="en-US" sz="2800" b="1" i="1" dirty="0" smtClean="0">
                <a:solidFill>
                  <a:srgbClr val="404040"/>
                </a:solidFill>
              </a:rPr>
              <a:t>It is </a:t>
            </a:r>
            <a:r>
              <a:rPr lang="en-US" sz="2800" b="1" i="1" dirty="0">
                <a:solidFill>
                  <a:srgbClr val="404040"/>
                </a:solidFill>
              </a:rPr>
              <a:t>not </a:t>
            </a:r>
            <a:r>
              <a:rPr lang="en-US" sz="2800" b="1" i="1" dirty="0" smtClean="0">
                <a:solidFill>
                  <a:srgbClr val="404040"/>
                </a:solidFill>
              </a:rPr>
              <a:t>rude, </a:t>
            </a:r>
            <a:r>
              <a:rPr lang="en-US" sz="2800" b="1" i="1" dirty="0">
                <a:solidFill>
                  <a:srgbClr val="404040"/>
                </a:solidFill>
              </a:rPr>
              <a:t>it is not self-seeking, it is not easily angered, it keeps no record of wrongs. Love does not delight in evil but rejoices with the truth. It always protects, always trusts, always hopes, always perseveres.</a:t>
            </a:r>
          </a:p>
          <a:p>
            <a:pPr algn="ctr"/>
            <a:endParaRPr lang="en-US" sz="28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1 </a:t>
            </a: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Corinthians 13:4-7 </a:t>
            </a:r>
            <a:endParaRPr lang="en-US" sz="2800" b="1" dirty="0">
              <a:solidFill>
                <a:schemeClr val="tx1">
                  <a:lumMod val="75000"/>
                  <a:lumOff val="25000"/>
                </a:schemeClr>
              </a:solidFill>
              <a:effectLst/>
            </a:endParaRPr>
          </a:p>
        </p:txBody>
      </p:sp>
      <p:pic>
        <p:nvPicPr>
          <p:cNvPr id="11" name="Picture 10" descr="LG Core Verse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2167" y="297025"/>
            <a:ext cx="5669024" cy="1524131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300131" y="6299095"/>
            <a:ext cx="5437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NIV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50481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5.4 Agape2.jpg"/>
          <p:cNvPicPr>
            <a:picLocks noChangeAspect="1"/>
          </p:cNvPicPr>
          <p:nvPr/>
        </p:nvPicPr>
        <p:blipFill>
          <a:blip r:embed="rId2">
            <a:alphaModFix amt="23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117600" y="2403366"/>
            <a:ext cx="696096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404040"/>
                </a:solidFill>
              </a:rPr>
              <a:t>GOD’S LOVE FOR US IS BASED UPON </a:t>
            </a:r>
          </a:p>
          <a:p>
            <a:pPr algn="ctr"/>
            <a:r>
              <a:rPr lang="en-US" sz="6000" dirty="0" smtClean="0">
                <a:solidFill>
                  <a:srgbClr val="404040"/>
                </a:solidFill>
              </a:rPr>
              <a:t>OUR ACTIONS. </a:t>
            </a:r>
          </a:p>
          <a:p>
            <a:pPr algn="ctr"/>
            <a:endParaRPr lang="en-US" sz="6000" dirty="0">
              <a:solidFill>
                <a:srgbClr val="000000"/>
              </a:solidFill>
            </a:endParaRPr>
          </a:p>
        </p:txBody>
      </p:sp>
      <p:pic>
        <p:nvPicPr>
          <p:cNvPr id="11" name="Picture 10" descr="Misconception BW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847" y="600789"/>
            <a:ext cx="7781037" cy="1357629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300131" y="6299095"/>
            <a:ext cx="5437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NIV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25045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5.4 Agape2.jpg"/>
          <p:cNvPicPr>
            <a:picLocks noChangeAspect="1"/>
          </p:cNvPicPr>
          <p:nvPr/>
        </p:nvPicPr>
        <p:blipFill>
          <a:blip r:embed="rId2">
            <a:alphaModFix amt="23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60400" y="2416608"/>
            <a:ext cx="79248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404040"/>
                </a:solidFill>
              </a:rPr>
              <a:t>GOD’S LOVE FOR US IS GROUNDED IN </a:t>
            </a:r>
          </a:p>
          <a:p>
            <a:pPr algn="ctr"/>
            <a:r>
              <a:rPr lang="en-US" sz="6000" dirty="0" smtClean="0">
                <a:solidFill>
                  <a:srgbClr val="404040"/>
                </a:solidFill>
              </a:rPr>
              <a:t>HIS NATURE. </a:t>
            </a:r>
            <a:endParaRPr lang="en-US" sz="6000" dirty="0">
              <a:solidFill>
                <a:srgbClr val="404040"/>
              </a:solidFill>
              <a:effectLst/>
            </a:endParaRPr>
          </a:p>
        </p:txBody>
      </p:sp>
      <p:pic>
        <p:nvPicPr>
          <p:cNvPr id="11" name="Picture 10" descr="Illumination BW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023" y="555454"/>
            <a:ext cx="7854135" cy="1370383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300131" y="6299095"/>
            <a:ext cx="5437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NIV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81352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5.4 Agape2.jpg"/>
          <p:cNvPicPr>
            <a:picLocks noChangeAspect="1"/>
          </p:cNvPicPr>
          <p:nvPr/>
        </p:nvPicPr>
        <p:blipFill>
          <a:blip r:embed="rId2">
            <a:alphaModFix amt="23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47700" y="391889"/>
            <a:ext cx="7924800" cy="5262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404040"/>
                </a:solidFill>
              </a:rPr>
              <a:t>TEMPLATE</a:t>
            </a:r>
          </a:p>
          <a:p>
            <a:pPr algn="ctr"/>
            <a:endParaRPr lang="en-US" sz="6000" dirty="0" smtClean="0">
              <a:solidFill>
                <a:srgbClr val="404040"/>
              </a:solidFill>
            </a:endParaRPr>
          </a:p>
          <a:p>
            <a:r>
              <a:rPr lang="en-US" sz="3600" dirty="0" smtClean="0">
                <a:solidFill>
                  <a:srgbClr val="404040"/>
                </a:solidFill>
              </a:rPr>
              <a:t>•</a:t>
            </a:r>
          </a:p>
          <a:p>
            <a:endParaRPr lang="en-US" sz="3600" dirty="0" smtClean="0">
              <a:solidFill>
                <a:srgbClr val="404040"/>
              </a:solidFill>
            </a:endParaRPr>
          </a:p>
          <a:p>
            <a:r>
              <a:rPr lang="en-US" sz="3600" dirty="0" smtClean="0">
                <a:solidFill>
                  <a:srgbClr val="404040"/>
                </a:solidFill>
              </a:rPr>
              <a:t>•</a:t>
            </a:r>
          </a:p>
          <a:p>
            <a:endParaRPr lang="en-US" sz="3600" dirty="0" smtClean="0">
              <a:solidFill>
                <a:srgbClr val="404040"/>
              </a:solidFill>
            </a:endParaRPr>
          </a:p>
          <a:p>
            <a:r>
              <a:rPr lang="en-US" sz="3600" dirty="0">
                <a:solidFill>
                  <a:srgbClr val="404040"/>
                </a:solidFill>
              </a:rPr>
              <a:t>•</a:t>
            </a:r>
          </a:p>
          <a:p>
            <a:pPr algn="ctr"/>
            <a:endParaRPr lang="en-US" sz="3600" dirty="0"/>
          </a:p>
        </p:txBody>
      </p:sp>
      <p:sp>
        <p:nvSpPr>
          <p:cNvPr id="4" name="Rectangle 3"/>
          <p:cNvSpPr/>
          <p:nvPr/>
        </p:nvSpPr>
        <p:spPr>
          <a:xfrm>
            <a:off x="4300131" y="6299095"/>
            <a:ext cx="5437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NIV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9011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727</TotalTime>
  <Words>33</Words>
  <Application>Microsoft Macintosh PowerPoint</Application>
  <PresentationFormat>On-screen Show (4:3)</PresentationFormat>
  <Paragraphs>19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Awana Employee</dc:creator>
  <cp:lastModifiedBy>Moriah Hoyt</cp:lastModifiedBy>
  <cp:revision>38</cp:revision>
  <dcterms:created xsi:type="dcterms:W3CDTF">2016-02-22T20:02:15Z</dcterms:created>
  <dcterms:modified xsi:type="dcterms:W3CDTF">2017-02-02T22:57:32Z</dcterms:modified>
</cp:coreProperties>
</file>