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1 Obedienc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889440"/>
            <a:ext cx="7899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404040"/>
                </a:solidFill>
              </a:rPr>
              <a:t>We know that we have come to know </a:t>
            </a:r>
            <a:r>
              <a:rPr lang="en-US" sz="3200" b="1" i="1" dirty="0" smtClean="0">
                <a:solidFill>
                  <a:srgbClr val="404040"/>
                </a:solidFill>
              </a:rPr>
              <a:t>Him</a:t>
            </a:r>
            <a:r>
              <a:rPr lang="en-US" sz="3200" b="1" i="1" dirty="0">
                <a:solidFill>
                  <a:srgbClr val="404040"/>
                </a:solidFill>
              </a:rPr>
              <a:t> if we </a:t>
            </a:r>
            <a:r>
              <a:rPr lang="en-US" sz="3200" b="1" i="1" dirty="0" smtClean="0">
                <a:solidFill>
                  <a:srgbClr val="404040"/>
                </a:solidFill>
              </a:rPr>
              <a:t>obey His </a:t>
            </a:r>
            <a:r>
              <a:rPr lang="en-US" sz="3200" b="1" i="1" dirty="0">
                <a:solidFill>
                  <a:srgbClr val="404040"/>
                </a:solidFill>
              </a:rPr>
              <a:t>commands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1 John 2:3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11" name="Picture 10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755058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I WILL BE OBEDIENT WHEN IT SUITS ME.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1" name="Picture 10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670607"/>
            <a:ext cx="792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EVEN WHEN I CAN’T SEE IT, GOD’S WAY IS ALWAYS THE BEST WAY. </a:t>
            </a:r>
            <a:endParaRPr lang="en-US" sz="5400" dirty="0">
              <a:solidFill>
                <a:srgbClr val="404040"/>
              </a:solidFill>
              <a:effectLst/>
            </a:endParaRPr>
          </a:p>
        </p:txBody>
      </p:sp>
      <p:pic>
        <p:nvPicPr>
          <p:cNvPr id="11" name="Picture 10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726</TotalTime>
  <Words>35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39</cp:revision>
  <dcterms:created xsi:type="dcterms:W3CDTF">2016-02-22T20:02:15Z</dcterms:created>
  <dcterms:modified xsi:type="dcterms:W3CDTF">2017-02-02T22:58:09Z</dcterms:modified>
</cp:coreProperties>
</file>