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69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256" y="-9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00131" y="6299095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ESV</a:t>
            </a:r>
            <a:endParaRPr lang="en-US" dirty="0"/>
          </a:p>
        </p:txBody>
      </p:sp>
      <p:pic>
        <p:nvPicPr>
          <p:cNvPr id="7" name="Picture 6" descr="2.1_Worldview_Tit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2.1_Worldview_Fl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0500" y="2632306"/>
            <a:ext cx="6184901" cy="25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i="1" baseline="30000" dirty="0">
                <a:solidFill>
                  <a:schemeClr val="bg1"/>
                </a:solidFill>
              </a:rPr>
              <a:t>And be not conformed to this world: but be ye transformed by the renewing of your mind, that ye may prove what is that good, and acceptable, and perfect, will of God.</a:t>
            </a:r>
          </a:p>
          <a:p>
            <a:pPr algn="ctr"/>
            <a:r>
              <a:rPr lang="en-US" sz="4000" i="1" baseline="30000" dirty="0" smtClean="0">
                <a:solidFill>
                  <a:schemeClr val="bg1"/>
                </a:solidFill>
              </a:rPr>
              <a:t/>
            </a:r>
            <a:br>
              <a:rPr lang="en-US" sz="4000" i="1" baseline="30000" dirty="0" smtClean="0">
                <a:solidFill>
                  <a:schemeClr val="bg1"/>
                </a:solidFill>
              </a:rPr>
            </a:br>
            <a:r>
              <a:rPr lang="en-US" sz="4000" b="1" baseline="30000" dirty="0" smtClean="0">
                <a:solidFill>
                  <a:schemeClr val="bg1"/>
                </a:solidFill>
              </a:rPr>
              <a:t>Romans 12:2</a:t>
            </a:r>
            <a:endParaRPr lang="en-US" sz="4000" b="1" baseline="30000" dirty="0">
              <a:solidFill>
                <a:schemeClr val="bg1"/>
              </a:solidFill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70045" y="6299095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2.1_Worldview_Fl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6600" y="3097072"/>
            <a:ext cx="74803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aseline="30000" dirty="0">
                <a:solidFill>
                  <a:schemeClr val="bg1"/>
                </a:solidFill>
              </a:rPr>
              <a:t>My worldview has no bearing on my everyday life.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306545" y="6299095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KJV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.1_Worldview_Fl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9800" y="2830822"/>
            <a:ext cx="72009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aseline="30000" dirty="0">
                <a:solidFill>
                  <a:srgbClr val="FFFFFF"/>
                </a:solidFill>
              </a:rPr>
              <a:t>A biblical worldview transforms the way we relate to all of life.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306545" y="6299095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KJV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2.1_Worldview_Fla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•</a:t>
            </a:r>
          </a:p>
          <a:p>
            <a:endParaRPr lang="en-US" sz="3600" dirty="0" smtClean="0">
              <a:solidFill>
                <a:schemeClr val="bg1"/>
              </a:solidFill>
            </a:endParaRPr>
          </a:p>
          <a:p>
            <a:r>
              <a:rPr lang="en-US" sz="3600" dirty="0">
                <a:solidFill>
                  <a:schemeClr val="bg1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06545" y="6299095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KJ</a:t>
            </a:r>
            <a:r>
              <a:rPr lang="en-US" b="1" dirty="0" smtClean="0">
                <a:solidFill>
                  <a:schemeClr val="bg1"/>
                </a:solidFill>
              </a:rPr>
              <a:t>V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70</Words>
  <Application>Microsoft Macintosh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Kasey</cp:lastModifiedBy>
  <cp:revision>38</cp:revision>
  <dcterms:created xsi:type="dcterms:W3CDTF">2016-02-22T20:02:15Z</dcterms:created>
  <dcterms:modified xsi:type="dcterms:W3CDTF">2017-05-10T20:37:11Z</dcterms:modified>
</cp:coreProperties>
</file>