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1pPr>
    <a:lvl2pPr marL="2286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2pPr>
    <a:lvl3pPr marL="4572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3pPr>
    <a:lvl4pPr marL="685800" indent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4pPr>
    <a:lvl5pPr marL="914400" indent="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618" autoAdjust="0"/>
  </p:normalViewPr>
  <p:slideViewPr>
    <p:cSldViewPr>
      <p:cViewPr>
        <p:scale>
          <a:sx n="80" d="100"/>
          <a:sy n="80" d="100"/>
        </p:scale>
        <p:origin x="-1392" y="-5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 Roman" charset="0"/>
              </a:rPr>
              <a:t>Second level</a:t>
            </a:r>
          </a:p>
          <a:p>
            <a:pPr lvl="2"/>
            <a:r>
              <a:rPr lang="en-US" noProof="0" smtClean="0">
                <a:sym typeface="Avenir Roman" charset="0"/>
              </a:rPr>
              <a:t>Third level</a:t>
            </a:r>
          </a:p>
          <a:p>
            <a:pPr lvl="3"/>
            <a:r>
              <a:rPr lang="en-US" noProof="0" smtClean="0">
                <a:sym typeface="Avenir Roman" charset="0"/>
              </a:rPr>
              <a:t>Fourth level</a:t>
            </a:r>
          </a:p>
          <a:p>
            <a:pPr lvl="4"/>
            <a:r>
              <a:rPr lang="en-US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836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ＭＳ Ｐゴシック" charset="0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5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2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0" y="444500"/>
            <a:ext cx="2774950" cy="844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444500"/>
            <a:ext cx="8172450" cy="844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61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21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31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907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40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92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04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665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431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044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88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8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72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1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4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9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26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98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06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.1Slide Title_2018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55600" cy="9829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1.1Slidesbackgrou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13131800" cy="975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921000" y="3694113"/>
            <a:ext cx="76962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algn="l"/>
            <a:r>
              <a:rPr lang="en-US" sz="4800" b="1" i="1" baseline="30000">
                <a:latin typeface="Arial" charset="0"/>
                <a:cs typeface="Arial" charset="0"/>
              </a:rPr>
              <a:t>Even as the Son of Man came not to be served but to serve, and to give His life as a ransom for many. </a:t>
            </a:r>
          </a:p>
          <a:p>
            <a:pPr algn="l"/>
            <a:endParaRPr lang="en-US" sz="4800" b="1" baseline="30000">
              <a:latin typeface="Arial" charset="0"/>
              <a:cs typeface="Arial" charset="0"/>
            </a:endParaRPr>
          </a:p>
          <a:p>
            <a:pPr algn="l"/>
            <a:r>
              <a:rPr lang="en-US" sz="4800" b="1" baseline="30000">
                <a:latin typeface="Arial" charset="0"/>
                <a:cs typeface="Arial" charset="0"/>
              </a:rPr>
              <a:t>Matthew 20:28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1.1Slidesbackgrou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13131800" cy="975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/>
          <p:cNvSpPr>
            <a:spLocks/>
          </p:cNvSpPr>
          <p:nvPr/>
        </p:nvSpPr>
        <p:spPr bwMode="auto">
          <a:xfrm>
            <a:off x="1778000" y="1716088"/>
            <a:ext cx="9448800" cy="62849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Greatness is misunderstood.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Greatness is not like greatness in the world.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Greatness is </a:t>
            </a:r>
            <a:r>
              <a:rPr lang="en-US" sz="4800" b="1" dirty="0" err="1">
                <a:latin typeface="Arial"/>
                <a:cs typeface="Arial"/>
              </a:rPr>
              <a:t>servanthood</a:t>
            </a:r>
            <a:r>
              <a:rPr lang="en-US" sz="4800" b="1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5" descr="1.1Slidesbackgrou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13131800" cy="975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4"/>
          <p:cNvSpPr>
            <a:spLocks/>
          </p:cNvSpPr>
          <p:nvPr/>
        </p:nvSpPr>
        <p:spPr bwMode="auto">
          <a:xfrm>
            <a:off x="482600" y="1600200"/>
            <a:ext cx="11098213" cy="2159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0" dirty="0">
                <a:solidFill>
                  <a:schemeClr val="tx1"/>
                </a:solidFill>
                <a:cs typeface="Helvetica Light" charset="0"/>
              </a:rPr>
              <a:t>Enter Content </a:t>
            </a:r>
            <a:r>
              <a:rPr lang="en-US" sz="8000" dirty="0" err="1">
                <a:solidFill>
                  <a:schemeClr val="tx1"/>
                </a:solidFill>
                <a:cs typeface="Helvetica Light" charset="0"/>
              </a:rPr>
              <a:t>Here.</a:t>
            </a:r>
            <a:endParaRPr lang="en-US" dirty="0">
              <a:solidFill>
                <a:schemeClr val="tx1"/>
              </a:solidFill>
              <a:cs typeface="Helvetica Light" charset="0"/>
            </a:endParaRP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2463800" y="2857500"/>
            <a:ext cx="9840913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here.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61</Words>
  <Application>Microsoft Macintosh PowerPoint</Application>
  <PresentationFormat>Custom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Kasey Lewis</cp:lastModifiedBy>
  <cp:revision>32</cp:revision>
  <dcterms:modified xsi:type="dcterms:W3CDTF">2018-05-07T18:57:08Z</dcterms:modified>
</cp:coreProperties>
</file>