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00" y="-7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6955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0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36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36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3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698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28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93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7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65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35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41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0211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59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5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09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6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6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08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6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63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1.2 Slide Ti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38" y="-393700"/>
            <a:ext cx="13546138" cy="1053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.2 Slide Bull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-304800"/>
            <a:ext cx="13428663" cy="1035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616200" y="3200400"/>
            <a:ext cx="79248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It seemed good to me also, having followed all things closely for some time past, to write an orderly account for you, most excellent </a:t>
            </a:r>
            <a:r>
              <a:rPr lang="en-US" sz="4800" b="1" i="1" baseline="30000" dirty="0" err="1">
                <a:latin typeface="Arial" charset="0"/>
                <a:cs typeface="Arial" charset="0"/>
              </a:rPr>
              <a:t>Theophilus</a:t>
            </a:r>
            <a:r>
              <a:rPr lang="en-US" sz="4800" b="1" i="1" baseline="30000" dirty="0">
                <a:latin typeface="Arial" charset="0"/>
                <a:cs typeface="Arial" charset="0"/>
              </a:rPr>
              <a:t>, that you may have certainty concerning the things you have been taught. </a:t>
            </a:r>
          </a:p>
          <a:p>
            <a:pPr algn="l"/>
            <a:endParaRPr lang="en-US" sz="4800" b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1:3-4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1.2 Slide Bull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-304800"/>
            <a:ext cx="13428663" cy="1035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/>
          </p:cNvSpPr>
          <p:nvPr/>
        </p:nvSpPr>
        <p:spPr bwMode="auto">
          <a:xfrm>
            <a:off x="1358900" y="1716088"/>
            <a:ext cx="10287000" cy="6284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Luke wanted everyone </a:t>
            </a:r>
            <a:r>
              <a:rPr lang="en-US" sz="4800" b="1" dirty="0" smtClean="0">
                <a:latin typeface="Arial"/>
                <a:cs typeface="Arial"/>
              </a:rPr>
              <a:t/>
            </a:r>
            <a:br>
              <a:rPr lang="en-US" sz="4800" b="1" dirty="0" smtClean="0">
                <a:latin typeface="Arial"/>
                <a:cs typeface="Arial"/>
              </a:rPr>
            </a:br>
            <a:r>
              <a:rPr lang="en-US" sz="4800" b="1" dirty="0" smtClean="0">
                <a:latin typeface="Arial"/>
                <a:cs typeface="Arial"/>
              </a:rPr>
              <a:t>to know </a:t>
            </a:r>
            <a:r>
              <a:rPr lang="en-US" sz="4800" b="1" dirty="0">
                <a:latin typeface="Arial"/>
                <a:cs typeface="Arial"/>
              </a:rPr>
              <a:t>the facts.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Luke who?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Luke served countless people with his writing.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1.2 Slide Bull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-304800"/>
            <a:ext cx="13428663" cy="1035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65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19</cp:revision>
  <dcterms:modified xsi:type="dcterms:W3CDTF">2018-05-07T18:58:59Z</dcterms:modified>
</cp:coreProperties>
</file>