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18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055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1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3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4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7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0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754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05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7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95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9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4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308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1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7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1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4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5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0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70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3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5_wild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1.5_wild_unit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solidFill>
              <a:srgbClr val="0365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692400" y="3124200"/>
            <a:ext cx="7924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>
                <a:solidFill>
                  <a:schemeClr val="bg1"/>
                </a:solidFill>
                <a:latin typeface="Arial" charset="0"/>
                <a:cs typeface="Arial" charset="0"/>
              </a:rPr>
              <a:t>As it is written in the book of the words of Isaiah the prophet, “The voice of one crying in the wilderness: ‘Prepare the way of the Lord, make His paths straight.’ ” </a:t>
            </a:r>
          </a:p>
          <a:p>
            <a:pPr algn="l"/>
            <a:endParaRPr lang="en-US" sz="4800" b="1" baseline="30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>
                <a:solidFill>
                  <a:schemeClr val="bg1"/>
                </a:solidFill>
                <a:latin typeface="Arial" charset="0"/>
                <a:cs typeface="Arial" charset="0"/>
              </a:rPr>
              <a:t>Luke 3:4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4" descr="1.5_wild_unit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solidFill>
              <a:srgbClr val="0365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716088"/>
            <a:ext cx="84582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Israel was a mess.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Israel needed God.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John called Israel to baptism and repentance.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1.5_wild_unit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solidFill>
              <a:srgbClr val="0365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rgbClr val="FFFFFF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rgbClr val="FFFFFF"/>
                </a:solidFill>
                <a:cs typeface="Helvetica Light" charset="0"/>
              </a:rPr>
              <a:t>Here.</a:t>
            </a:r>
            <a:endParaRPr lang="en-US" dirty="0">
              <a:solidFill>
                <a:srgbClr val="FFFFFF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75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36</cp:revision>
  <dcterms:modified xsi:type="dcterms:W3CDTF">2018-05-07T19:10:03Z</dcterms:modified>
</cp:coreProperties>
</file>