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2016" y="-83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73229555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1614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764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3189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900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1216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23780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6873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711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2792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358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326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0820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537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6099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5435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6023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0322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856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314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99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32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87217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1TITLE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3211175"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1BACKGROUND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3073400" y="3242370"/>
            <a:ext cx="71247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dirty="0">
                <a:latin typeface="Arial" charset="0"/>
                <a:cs typeface="Arial" charset="0"/>
              </a:rPr>
              <a:t>Now when the sun was setting, all those who had any who were sick with various diseases brought them to Him, and He laid His hands on every one of them and healed them. </a:t>
            </a:r>
          </a:p>
          <a:p>
            <a:pPr algn="l"/>
            <a:endParaRPr lang="en-US" sz="4800" b="1" i="1" baseline="30000" dirty="0">
              <a:latin typeface="Arial" charset="0"/>
              <a:cs typeface="Arial" charset="0"/>
            </a:endParaRPr>
          </a:p>
          <a:p>
            <a:pPr algn="l"/>
            <a:r>
              <a:rPr lang="en-US" sz="4800" b="1" baseline="30000" dirty="0">
                <a:latin typeface="Arial" charset="0"/>
                <a:cs typeface="Arial" charset="0"/>
              </a:rPr>
              <a:t>Luke 4:40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2.1BACKGROUND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2159000" y="1600200"/>
            <a:ext cx="8686800"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recognized needs.</a:t>
            </a:r>
          </a:p>
          <a:p>
            <a:pPr marL="685800" indent="-685800" algn="l">
              <a:buFont typeface="Arial"/>
              <a:buChar char="•"/>
              <a:defRPr/>
            </a:pPr>
            <a:r>
              <a:rPr lang="en-US" sz="4800" b="1" dirty="0">
                <a:latin typeface="Arial"/>
                <a:cs typeface="Arial"/>
              </a:rPr>
              <a:t>Jesus responded to needs.</a:t>
            </a:r>
          </a:p>
          <a:p>
            <a:pPr marL="685800" indent="-685800" algn="l">
              <a:buFont typeface="Arial"/>
              <a:buChar char="•"/>
              <a:defRPr/>
            </a:pPr>
            <a:r>
              <a:rPr lang="en-US" sz="4800" b="1" dirty="0">
                <a:latin typeface="Arial"/>
                <a:cs typeface="Arial"/>
              </a:rPr>
              <a:t>Jesus served and met a variety of needs.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4" descr="2.1BACKGROUND slid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482600" y="1600200"/>
            <a:ext cx="11098213"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8575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TotalTime>
  <Words>73</Words>
  <Application>Microsoft Macintosh PowerPoint</Application>
  <PresentationFormat>Custom</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Helvetica Light</vt:lpstr>
      <vt:lpstr>ＭＳ Ｐゴシック</vt:lpstr>
      <vt:lpstr>Arial</vt:lpstr>
      <vt:lpstr>Avenir Roman</vt: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21</cp:revision>
  <dcterms:modified xsi:type="dcterms:W3CDTF">2018-05-01T14:58:20Z</dcterms:modified>
</cp:coreProperties>
</file>