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2016" y="-83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171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33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69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06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03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42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160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73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91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65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324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562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80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4758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95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2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8861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41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67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52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28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81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465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4Slide Title_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40"/>
            <a:ext cx="13026613" cy="977454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2.4 Background 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540000" y="3697486"/>
            <a:ext cx="8058150" cy="232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And Jesus said to them, “I ask you, is it lawful on the Sabbath to do good or to do harm, to save life or to destroy it?” </a:t>
            </a:r>
          </a:p>
          <a:p>
            <a:pPr algn="l"/>
            <a:endParaRPr lang="en-US" sz="4800" b="1" i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6:9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2.4 Background 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1016000" y="1600200"/>
            <a:ext cx="10972800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>
                <a:latin typeface="Arial"/>
                <a:cs typeface="Arial"/>
              </a:rPr>
              <a:t>Jesus’ </a:t>
            </a:r>
            <a:r>
              <a:rPr lang="en-US" sz="4800" b="1" dirty="0">
                <a:latin typeface="Arial"/>
                <a:cs typeface="Arial"/>
              </a:rPr>
              <a:t>disciples break the Sabbath.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is Lord of the Sabbath.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heals on the Sabbath.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 descr="2.4 Background  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chemeClr val="tx1"/>
                </a:solidFill>
                <a:cs typeface="Helvetica Light" charset="0"/>
              </a:rPr>
              <a:t>Here.</a:t>
            </a:r>
            <a:endParaRPr lang="en-US" dirty="0">
              <a:solidFill>
                <a:schemeClr val="tx1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6670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72</Words>
  <Application>Microsoft Macintosh PowerPoint</Application>
  <PresentationFormat>Custom</PresentationFormat>
  <Paragraphs>10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27</cp:revision>
  <dcterms:modified xsi:type="dcterms:W3CDTF">2018-05-01T15:55:13Z</dcterms:modified>
</cp:coreProperties>
</file>