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 id="2147483649" r:id="rId2"/>
  </p:sldMasterIdLst>
  <p:notesMasterIdLst>
    <p:notesMasterId r:id="rId7"/>
  </p:notesMasterIdLst>
  <p:sldIdLst>
    <p:sldId id="256" r:id="rId3"/>
    <p:sldId id="257" r:id="rId4"/>
    <p:sldId id="258" r:id="rId5"/>
    <p:sldId id="259" r:id="rId6"/>
  </p:sldIdLst>
  <p:sldSz cx="13004800" cy="9753600"/>
  <p:notesSz cx="6858000" cy="9144000"/>
  <p:defaultTextStyle>
    <a:defPPr>
      <a:defRPr lang="en-US"/>
    </a:defPPr>
    <a:lvl1pPr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1pPr>
    <a:lvl2pPr marL="228600" indent="2286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2pPr>
    <a:lvl3pPr marL="457200" indent="4572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3pPr>
    <a:lvl4pPr marL="685800" indent="6858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4pPr>
    <a:lvl5pPr marL="914400" indent="9144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5pPr>
    <a:lvl6pPr marL="22860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6pPr>
    <a:lvl7pPr marL="27432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7pPr>
    <a:lvl8pPr marL="32004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8pPr>
    <a:lvl9pPr marL="36576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5" d="100"/>
          <a:sy n="65" d="100"/>
        </p:scale>
        <p:origin x="-2016" y="-83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p:cNvSpPr>
          <p:nvPr>
            <p:ph type="sldImg" idx="2"/>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3074"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sym typeface="Avenir Roman" charset="0"/>
              </a:rPr>
              <a:t>Click to edit Master text styles</a:t>
            </a:r>
          </a:p>
          <a:p>
            <a:pPr lvl="1"/>
            <a:r>
              <a:rPr lang="en-US" noProof="0" smtClean="0">
                <a:sym typeface="Avenir Roman" charset="0"/>
              </a:rPr>
              <a:t>Second level</a:t>
            </a:r>
          </a:p>
          <a:p>
            <a:pPr lvl="2"/>
            <a:r>
              <a:rPr lang="en-US" noProof="0" smtClean="0">
                <a:sym typeface="Avenir Roman" charset="0"/>
              </a:rPr>
              <a:t>Third level</a:t>
            </a:r>
          </a:p>
          <a:p>
            <a:pPr lvl="3"/>
            <a:r>
              <a:rPr lang="en-US" noProof="0" smtClean="0">
                <a:sym typeface="Avenir Roman" charset="0"/>
              </a:rPr>
              <a:t>Fourth level</a:t>
            </a:r>
          </a:p>
          <a:p>
            <a:pPr lvl="4"/>
            <a:r>
              <a:rPr lang="en-US" noProof="0" smtClean="0">
                <a:sym typeface="Avenir Roman" charset="0"/>
              </a:rPr>
              <a:t>Fifth level</a:t>
            </a:r>
          </a:p>
        </p:txBody>
      </p:sp>
    </p:spTree>
    <p:extLst>
      <p:ext uri="{BB962C8B-B14F-4D97-AF65-F5344CB8AC3E}">
        <p14:creationId xmlns:p14="http://schemas.microsoft.com/office/powerpoint/2010/main" val="1470037452"/>
      </p:ext>
    </p:extLst>
  </p:cSld>
  <p:clrMap bg1="lt1" tx1="dk1" bg2="lt2" tx2="dk2" accent1="accent1" accent2="accent2" accent3="accent3" accent4="accent4" accent5="accent5" accent6="accent6" hlink="hlink" folHlink="folHlink"/>
  <p:notesStyle>
    <a:lvl1pPr algn="l" defTabSz="457200" rtl="0" eaLnBrk="0" fontAlgn="base" hangingPunct="0">
      <a:lnSpc>
        <a:spcPct val="125000"/>
      </a:lnSpc>
      <a:spcBef>
        <a:spcPct val="0"/>
      </a:spcBef>
      <a:spcAft>
        <a:spcPct val="0"/>
      </a:spcAft>
      <a:defRPr sz="2400" kern="1200">
        <a:solidFill>
          <a:srgbClr val="000000"/>
        </a:solidFill>
        <a:latin typeface="Avenir Roman" charset="0"/>
        <a:ea typeface="ＭＳ Ｐゴシック" charset="0"/>
        <a:cs typeface="Avenir Roman" charset="0"/>
        <a:sym typeface="Avenir Roman" charset="0"/>
      </a:defRPr>
    </a:lvl1pPr>
    <a:lvl2pPr marL="2286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2pPr>
    <a:lvl3pPr marL="4572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3pPr>
    <a:lvl4pPr marL="6858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4pPr>
    <a:lvl5pPr marL="9144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48586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8016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350" y="444500"/>
            <a:ext cx="2774950" cy="844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52500" y="444500"/>
            <a:ext cx="8172450" cy="844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5444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131342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283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03735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59624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3370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27091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79017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92246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48604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444409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16926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452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452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183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00074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525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883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318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1965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8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3378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34003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p:cNvSpPr>
          <p:nvPr>
            <p:ph type="title"/>
          </p:nvPr>
        </p:nvSpPr>
        <p:spPr bwMode="auto">
          <a:xfrm>
            <a:off x="952500" y="444500"/>
            <a:ext cx="11099800" cy="215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title style</a:t>
            </a:r>
          </a:p>
        </p:txBody>
      </p:sp>
      <p:sp>
        <p:nvSpPr>
          <p:cNvPr id="1026" name="Rectangle 2"/>
          <p:cNvSpPr>
            <a:spLocks noGrp="1"/>
          </p:cNvSpPr>
          <p:nvPr>
            <p:ph type="body" idx="1"/>
          </p:nvPr>
        </p:nvSpPr>
        <p:spPr bwMode="auto">
          <a:xfrm>
            <a:off x="952500" y="2603500"/>
            <a:ext cx="11099800" cy="6286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bodyPr>
          <a:lstStyle/>
          <a:p>
            <a:pPr lvl="0"/>
            <a:r>
              <a:rPr lang="en-US">
                <a:sym typeface="Helvetica Light" charset="0"/>
              </a:rPr>
              <a:t>Click to edit Master title style</a:t>
            </a:r>
          </a:p>
        </p:txBody>
      </p:sp>
      <p:sp>
        <p:nvSpPr>
          <p:cNvPr id="2050" name="Rectangle 2"/>
          <p:cNvSpPr>
            <a:spLocks noGrp="1"/>
          </p:cNvSpPr>
          <p:nvPr>
            <p:ph type="body" idx="1"/>
          </p:nvPr>
        </p:nvSpPr>
        <p:spPr bwMode="auto">
          <a:xfrm>
            <a:off x="1270000" y="5029200"/>
            <a:ext cx="10464800" cy="113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2.5 TITLE slide.pd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04800" cy="978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Box 2"/>
          <p:cNvSpPr txBox="1">
            <a:spLocks noChangeArrowheads="1"/>
          </p:cNvSpPr>
          <p:nvPr/>
        </p:nvSpPr>
        <p:spPr bwMode="auto">
          <a:xfrm>
            <a:off x="2159000" y="2895600"/>
            <a:ext cx="89916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a:defRPr sz="3600">
                <a:solidFill>
                  <a:srgbClr val="000000"/>
                </a:solidFill>
                <a:latin typeface="Helvetica Light" charset="0"/>
                <a:ea typeface="ＭＳ Ｐゴシック" charset="0"/>
                <a:cs typeface="ＭＳ Ｐゴシック" charset="0"/>
                <a:sym typeface="Helvetica Light" charset="0"/>
              </a:defRPr>
            </a:lvl1pPr>
            <a:lvl2pPr marL="742950" indent="-285750" eaLnBrk="0">
              <a:defRPr sz="3600">
                <a:solidFill>
                  <a:srgbClr val="000000"/>
                </a:solidFill>
                <a:latin typeface="Helvetica Light" charset="0"/>
                <a:ea typeface="ＭＳ Ｐゴシック" charset="0"/>
                <a:sym typeface="Helvetica Light" charset="0"/>
              </a:defRPr>
            </a:lvl2pPr>
            <a:lvl3pPr marL="1143000" indent="-228600" eaLnBrk="0">
              <a:defRPr sz="3600">
                <a:solidFill>
                  <a:srgbClr val="000000"/>
                </a:solidFill>
                <a:latin typeface="Helvetica Light" charset="0"/>
                <a:ea typeface="ＭＳ Ｐゴシック" charset="0"/>
                <a:sym typeface="Helvetica Light" charset="0"/>
              </a:defRPr>
            </a:lvl3pPr>
            <a:lvl4pPr marL="1600200" indent="-228600" eaLnBrk="0">
              <a:defRPr sz="3600">
                <a:solidFill>
                  <a:srgbClr val="000000"/>
                </a:solidFill>
                <a:latin typeface="Helvetica Light" charset="0"/>
                <a:ea typeface="ＭＳ Ｐゴシック" charset="0"/>
                <a:sym typeface="Helvetica Light" charset="0"/>
              </a:defRPr>
            </a:lvl4pPr>
            <a:lvl5pPr marL="2057400" indent="-228600" eaLnBrk="0">
              <a:defRPr sz="3600">
                <a:solidFill>
                  <a:srgbClr val="000000"/>
                </a:solidFill>
                <a:latin typeface="Helvetica Light" charset="0"/>
                <a:ea typeface="ＭＳ Ｐゴシック" charset="0"/>
                <a:sym typeface="Helvetica Light" charset="0"/>
              </a:defRPr>
            </a:lvl5pPr>
            <a:lvl6pPr marL="25146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6pPr>
            <a:lvl7pPr marL="29718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7pPr>
            <a:lvl8pPr marL="34290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8pPr>
            <a:lvl9pPr marL="38862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9pPr>
          </a:lstStyle>
          <a:p>
            <a:pPr algn="l"/>
            <a:r>
              <a:rPr lang="en-US" sz="4800" b="1" i="1" baseline="30000" dirty="0">
                <a:latin typeface="Arial" charset="0"/>
                <a:cs typeface="Arial" charset="0"/>
              </a:rPr>
              <a:t>“Blessed are you who are poor, for yours is the kingdom of God. Blessed are you who are hungry now, for you shall be satisfied. Blessed are you who weep now, for you shall laugh. Blessed are you when people hate you and when they exclude you and revile you and spurn your name as evil, on account of the Son of Man!” </a:t>
            </a:r>
          </a:p>
          <a:p>
            <a:pPr algn="l"/>
            <a:endParaRPr lang="en-US" sz="4800" b="1" i="1" baseline="30000" dirty="0">
              <a:latin typeface="Arial" charset="0"/>
              <a:cs typeface="Arial" charset="0"/>
            </a:endParaRPr>
          </a:p>
          <a:p>
            <a:pPr algn="l"/>
            <a:r>
              <a:rPr lang="en-US" sz="4800" b="1" baseline="30000" dirty="0">
                <a:latin typeface="Arial" charset="0"/>
                <a:cs typeface="Arial" charset="0"/>
              </a:rPr>
              <a:t>Luke 6:20b-22</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utoShape 5"/>
          <p:cNvSpPr>
            <a:spLocks/>
          </p:cNvSpPr>
          <p:nvPr/>
        </p:nvSpPr>
        <p:spPr bwMode="auto">
          <a:xfrm>
            <a:off x="749300" y="1676400"/>
            <a:ext cx="11506200"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685800" indent="-685800" algn="l">
              <a:buFont typeface="Arial" charset="0"/>
              <a:buChar char="•"/>
              <a:defRPr/>
            </a:pPr>
            <a:r>
              <a:rPr lang="en-US" sz="4800" b="1" dirty="0">
                <a:latin typeface="Arial" charset="0"/>
                <a:cs typeface="Arial" charset="0"/>
              </a:rPr>
              <a:t>Jesus continues to heal the physical.</a:t>
            </a:r>
          </a:p>
          <a:p>
            <a:pPr marL="685800" indent="-685800" algn="l">
              <a:buFont typeface="Arial" charset="0"/>
              <a:buChar char="•"/>
              <a:defRPr/>
            </a:pPr>
            <a:r>
              <a:rPr lang="en-US" sz="4800" b="1" dirty="0">
                <a:latin typeface="Arial" charset="0"/>
                <a:cs typeface="Arial" charset="0"/>
              </a:rPr>
              <a:t>Jesus says, “</a:t>
            </a:r>
            <a:r>
              <a:rPr lang="en-US" sz="4800" b="1" i="1" dirty="0">
                <a:latin typeface="Arial" charset="0"/>
                <a:cs typeface="Arial" charset="0"/>
              </a:rPr>
              <a:t>Blessed are you …</a:t>
            </a:r>
            <a:r>
              <a:rPr lang="en-US" sz="4800" b="1" dirty="0">
                <a:latin typeface="Arial" charset="0"/>
                <a:cs typeface="Arial" charset="0"/>
              </a:rPr>
              <a:t>”</a:t>
            </a:r>
          </a:p>
          <a:p>
            <a:pPr marL="685800" indent="-685800" algn="l">
              <a:buFont typeface="Arial" charset="0"/>
              <a:buChar char="•"/>
              <a:defRPr/>
            </a:pPr>
            <a:r>
              <a:rPr lang="en-US" sz="4800" b="1" dirty="0">
                <a:latin typeface="Arial" charset="0"/>
                <a:cs typeface="Arial" charset="0"/>
              </a:rPr>
              <a:t>Jesus says, “</a:t>
            </a:r>
            <a:r>
              <a:rPr lang="en-US" sz="4800" b="1" i="1" dirty="0">
                <a:latin typeface="Arial" charset="0"/>
                <a:cs typeface="Arial" charset="0"/>
              </a:rPr>
              <a:t>Woe to you …</a:t>
            </a:r>
            <a:r>
              <a:rPr lang="en-US" sz="4800" b="1" dirty="0">
                <a:latin typeface="Arial" charset="0"/>
                <a:cs typeface="Arial" charset="0"/>
              </a:rPr>
              <a:t>”</a:t>
            </a:r>
          </a:p>
          <a:p>
            <a:pPr marL="685800" indent="-685800" algn="l">
              <a:defRPr/>
            </a:pPr>
            <a:r>
              <a:rPr lang="en-US" sz="4800" b="1" dirty="0">
                <a:latin typeface="Arial" charset="0"/>
                <a:cs typeface="Arial" charset="0"/>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4"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AutoShape 4"/>
          <p:cNvSpPr>
            <a:spLocks/>
          </p:cNvSpPr>
          <p:nvPr/>
        </p:nvSpPr>
        <p:spPr bwMode="auto">
          <a:xfrm>
            <a:off x="482600" y="1600200"/>
            <a:ext cx="11098213" cy="21590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defRPr/>
            </a:pPr>
            <a:r>
              <a:rPr lang="en-US" sz="8000" dirty="0">
                <a:solidFill>
                  <a:schemeClr val="tx1"/>
                </a:solidFill>
                <a:cs typeface="Helvetica Light" charset="0"/>
              </a:rPr>
              <a:t>Enter Content </a:t>
            </a:r>
            <a:r>
              <a:rPr lang="en-US" sz="8000" dirty="0" err="1">
                <a:solidFill>
                  <a:schemeClr val="tx1"/>
                </a:solidFill>
                <a:cs typeface="Helvetica Light" charset="0"/>
              </a:rPr>
              <a:t>Here.</a:t>
            </a:r>
            <a:endParaRPr lang="en-US" dirty="0">
              <a:solidFill>
                <a:schemeClr val="tx1"/>
              </a:solidFill>
              <a:cs typeface="Helvetica Light" charset="0"/>
            </a:endParaRPr>
          </a:p>
        </p:txBody>
      </p:sp>
      <p:sp>
        <p:nvSpPr>
          <p:cNvPr id="7173" name="AutoShape 5"/>
          <p:cNvSpPr>
            <a:spLocks/>
          </p:cNvSpPr>
          <p:nvPr/>
        </p:nvSpPr>
        <p:spPr bwMode="auto">
          <a:xfrm>
            <a:off x="2463800" y="2857500"/>
            <a:ext cx="9840913"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2.xml><?xml version="1.0" encoding="utf-8"?>
<a:theme xmlns:a="http://schemas.openxmlformats.org/drawingml/2006/main" name="1_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497</TotalTime>
  <Words>119</Words>
  <Application>Microsoft Macintosh PowerPoint</Application>
  <PresentationFormat>Custom</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Helvetica Light</vt:lpstr>
      <vt:lpstr>ＭＳ Ｐゴシック</vt:lpstr>
      <vt:lpstr>Arial</vt:lpstr>
      <vt:lpstr>Avenir Roman</vt:lpstr>
      <vt:lpstr>Office Theme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Kasey Lewis</cp:lastModifiedBy>
  <cp:revision>27</cp:revision>
  <dcterms:modified xsi:type="dcterms:W3CDTF">2018-05-01T16:02:06Z</dcterms:modified>
</cp:coreProperties>
</file>