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 id="2147483649" r:id="rId2"/>
  </p:sldMasterIdLst>
  <p:notesMasterIdLst>
    <p:notesMasterId r:id="rId7"/>
  </p:notesMasterIdLst>
  <p:sldIdLst>
    <p:sldId id="256" r:id="rId3"/>
    <p:sldId id="257" r:id="rId4"/>
    <p:sldId id="258" r:id="rId5"/>
    <p:sldId id="259" r:id="rId6"/>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1pPr>
    <a:lvl2pPr marL="228600" indent="2286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2pPr>
    <a:lvl3pPr marL="457200" indent="4572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3pPr>
    <a:lvl4pPr marL="685800" indent="6858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4pPr>
    <a:lvl5pPr marL="914400" indent="914400" algn="ctr" defTabSz="584200" rtl="0" fontAlgn="base" hangingPunct="0">
      <a:spcBef>
        <a:spcPct val="0"/>
      </a:spcBef>
      <a:spcAft>
        <a:spcPct val="0"/>
      </a:spcAft>
      <a:defRPr sz="3600" kern="1200">
        <a:solidFill>
          <a:srgbClr val="000000"/>
        </a:solidFill>
        <a:latin typeface="Helvetica Light" charset="0"/>
        <a:ea typeface="ＭＳ Ｐゴシック" charset="0"/>
        <a:cs typeface="ＭＳ Ｐゴシック" charset="0"/>
        <a:sym typeface="Helvetica Light" charset="0"/>
      </a:defRPr>
    </a:lvl5pPr>
    <a:lvl6pPr marL="22860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6pPr>
    <a:lvl7pPr marL="27432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7pPr>
    <a:lvl8pPr marL="32004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8pPr>
    <a:lvl9pPr marL="3657600" algn="l" defTabSz="457200" rtl="0" eaLnBrk="1" latinLnBrk="0" hangingPunct="1">
      <a:defRPr sz="3600" kern="1200">
        <a:solidFill>
          <a:srgbClr val="000000"/>
        </a:solidFill>
        <a:latin typeface="Helvetica Light" charset="0"/>
        <a:ea typeface="ＭＳ Ｐゴシック" charset="0"/>
        <a:cs typeface="ＭＳ Ｐゴシック"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5" d="100"/>
          <a:sy n="65" d="100"/>
        </p:scale>
        <p:origin x="-2000" y="-728"/>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notesMaster" Target="notesMasters/notesMaster1.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3074"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3324456994"/>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711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98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350" y="444500"/>
            <a:ext cx="277495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444500"/>
            <a:ext cx="817245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0830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1312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918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6032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8119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853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6331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05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21793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4830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7661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13909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230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908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603500"/>
            <a:ext cx="5473700" cy="628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226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4081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874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7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635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3513728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p:cNvSpPr>
          <p:nvPr>
            <p:ph type="title"/>
          </p:nvPr>
        </p:nvSpPr>
        <p:spPr bwMode="auto">
          <a:xfrm>
            <a:off x="952500" y="444500"/>
            <a:ext cx="11099800" cy="215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p:cNvSpPr>
          <p:nvPr>
            <p:ph type="body" idx="1"/>
          </p:nvPr>
        </p:nvSpPr>
        <p:spPr bwMode="auto">
          <a:xfrm>
            <a:off x="952500" y="2603500"/>
            <a:ext cx="11099800" cy="6286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p:cNvSpPr>
          <p:nvPr>
            <p:ph type="title"/>
          </p:nvPr>
        </p:nvSpPr>
        <p:spPr bwMode="auto">
          <a:xfrm>
            <a:off x="1270000" y="1638300"/>
            <a:ext cx="10464800" cy="330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b" anchorCtr="0" compatLnSpc="1">
            <a:prstTxWarp prst="textNoShape">
              <a:avLst/>
            </a:prstTxWarp>
          </a:bodyPr>
          <a:lstStyle/>
          <a:p>
            <a:pPr lvl="0"/>
            <a:r>
              <a:rPr lang="en-US">
                <a:sym typeface="Helvetica Light" charset="0"/>
              </a:rPr>
              <a:t>Click to edit Master title style</a:t>
            </a:r>
          </a:p>
        </p:txBody>
      </p:sp>
      <p:sp>
        <p:nvSpPr>
          <p:cNvPr id="2050" name="Rectangle 2"/>
          <p:cNvSpPr>
            <a:spLocks noGrp="1"/>
          </p:cNvSpPr>
          <p:nvPr>
            <p:ph type="body" idx="1"/>
          </p:nvPr>
        </p:nvSpPr>
        <p:spPr bwMode="auto">
          <a:xfrm>
            <a:off x="1270000" y="5029200"/>
            <a:ext cx="10464800" cy="1130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58420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2pPr>
      <a:lvl3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3pPr>
      <a:lvl4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4pPr>
      <a:lvl5pPr algn="ctr" defTabSz="584200" rtl="0" eaLnBrk="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5pPr>
      <a:lvl6pPr marL="4572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6pPr>
      <a:lvl7pPr marL="9144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7pPr>
      <a:lvl8pPr marL="13716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8pPr>
      <a:lvl9pPr marL="1828800" algn="ctr" defTabSz="584200" rtl="0" fontAlgn="base" hangingPunct="0">
        <a:spcBef>
          <a:spcPct val="0"/>
        </a:spcBef>
        <a:spcAft>
          <a:spcPct val="0"/>
        </a:spcAft>
        <a:defRPr sz="8000">
          <a:solidFill>
            <a:srgbClr val="000000"/>
          </a:solidFill>
          <a:latin typeface="Helvetica Light" charset="0"/>
          <a:ea typeface="ＭＳ Ｐゴシック" charset="0"/>
          <a:cs typeface="Helvetica Light" charset="0"/>
          <a:sym typeface="Helvetica Light" charset="0"/>
        </a:defRPr>
      </a:lvl9pPr>
    </p:titleStyle>
    <p:bodyStyle>
      <a:lvl1pPr marL="342900" indent="-342900" algn="l" defTabSz="584200" rtl="0" eaLnBrk="0" fontAlgn="base" hangingPunct="0">
        <a:spcBef>
          <a:spcPts val="4200"/>
        </a:spcBef>
        <a:spcAft>
          <a:spcPct val="0"/>
        </a:spcAft>
        <a:defRPr sz="3600">
          <a:solidFill>
            <a:srgbClr val="000000"/>
          </a:solidFill>
          <a:latin typeface="+mn-lt"/>
          <a:ea typeface="+mn-ea"/>
          <a:cs typeface="+mn-cs"/>
          <a:sym typeface="Helvetica Light" charset="0"/>
        </a:defRPr>
      </a:lvl1pPr>
      <a:lvl2pPr marL="228600" indent="2286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2pPr>
      <a:lvl3pPr marL="457200" indent="4572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3pPr>
      <a:lvl4pPr marL="685800" indent="6858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4pPr>
      <a:lvl5pPr marL="914400" indent="914400" algn="l" defTabSz="584200" rtl="0" eaLnBrk="0" fontAlgn="base" hangingPunct="0">
        <a:spcBef>
          <a:spcPts val="4200"/>
        </a:spcBef>
        <a:spcAft>
          <a:spcPct val="0"/>
        </a:spcAft>
        <a:defRPr sz="3600">
          <a:solidFill>
            <a:srgbClr val="000000"/>
          </a:solidFill>
          <a:latin typeface="+mn-lt"/>
          <a:ea typeface="Helvetica Light" charset="0"/>
          <a:cs typeface="+mn-cs"/>
          <a:sym typeface="Helvetica Light" charset="0"/>
        </a:defRPr>
      </a:lvl5pPr>
      <a:lvl6pPr marL="13716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6pPr>
      <a:lvl7pPr marL="18288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7pPr>
      <a:lvl8pPr marL="22860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8pPr>
      <a:lvl9pPr marL="2743200" algn="l" defTabSz="584200" rtl="0" fontAlgn="base" hangingPunct="0">
        <a:spcBef>
          <a:spcPts val="4200"/>
        </a:spcBef>
        <a:spcAft>
          <a:spcPct val="0"/>
        </a:spcAft>
        <a:defRPr sz="3600">
          <a:solidFill>
            <a:srgbClr val="000000"/>
          </a:solidFill>
          <a:latin typeface="+mn-lt"/>
          <a:ea typeface="Helvetica Light" charset="0"/>
          <a:cs typeface="+mn-cs"/>
          <a:sym typeface="Helvetica Ligh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2.6 Title slide.psd"/>
          <p:cNvPicPr>
            <a:picLocks noChangeAspect="1"/>
          </p:cNvPicPr>
          <p:nvPr/>
        </p:nvPicPr>
        <p:blipFill>
          <a:blip r:embed="rId2">
            <a:extLst>
              <a:ext uri="{28A0092B-C50C-407E-A947-70E740481C1C}">
                <a14:useLocalDpi xmlns:a14="http://schemas.microsoft.com/office/drawing/2010/main" val="0"/>
              </a:ext>
            </a:extLst>
          </a:blip>
          <a:srcRect t="2283" r="967"/>
          <a:stretch>
            <a:fillRect/>
          </a:stretch>
        </p:blipFill>
        <p:spPr bwMode="auto">
          <a:xfrm>
            <a:off x="0" y="0"/>
            <a:ext cx="13004800" cy="978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2.6 BackGround Slide.pdf"/>
          <p:cNvPicPr>
            <a:picLocks noChangeAspect="1"/>
          </p:cNvPicPr>
          <p:nvPr/>
        </p:nvPicPr>
        <p:blipFill>
          <a:blip r:embed="rId2">
            <a:extLst>
              <a:ext uri="{28A0092B-C50C-407E-A947-70E740481C1C}">
                <a14:useLocalDpi xmlns:a14="http://schemas.microsoft.com/office/drawing/2010/main" val="0"/>
              </a:ext>
            </a:extLst>
          </a:blip>
          <a:srcRect t="1514"/>
          <a:stretch>
            <a:fillRect/>
          </a:stretch>
        </p:blipFill>
        <p:spPr bwMode="auto">
          <a:xfrm>
            <a:off x="0" y="0"/>
            <a:ext cx="13004800" cy="99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2"/>
          <p:cNvSpPr txBox="1">
            <a:spLocks noChangeArrowheads="1"/>
          </p:cNvSpPr>
          <p:nvPr/>
        </p:nvSpPr>
        <p:spPr bwMode="auto">
          <a:xfrm>
            <a:off x="2844800" y="2790825"/>
            <a:ext cx="7620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3600">
                <a:solidFill>
                  <a:srgbClr val="000000"/>
                </a:solidFill>
                <a:latin typeface="Helvetica Light" charset="0"/>
                <a:ea typeface="ＭＳ Ｐゴシック" charset="0"/>
                <a:cs typeface="ＭＳ Ｐゴシック" charset="0"/>
                <a:sym typeface="Helvetica Light" charset="0"/>
              </a:defRPr>
            </a:lvl1pPr>
            <a:lvl2pPr marL="742950" indent="-285750" eaLnBrk="0">
              <a:defRPr sz="3600">
                <a:solidFill>
                  <a:srgbClr val="000000"/>
                </a:solidFill>
                <a:latin typeface="Helvetica Light" charset="0"/>
                <a:ea typeface="ＭＳ Ｐゴシック" charset="0"/>
                <a:sym typeface="Helvetica Light" charset="0"/>
              </a:defRPr>
            </a:lvl2pPr>
            <a:lvl3pPr marL="1143000" indent="-228600" eaLnBrk="0">
              <a:defRPr sz="3600">
                <a:solidFill>
                  <a:srgbClr val="000000"/>
                </a:solidFill>
                <a:latin typeface="Helvetica Light" charset="0"/>
                <a:ea typeface="ＭＳ Ｐゴシック" charset="0"/>
                <a:sym typeface="Helvetica Light" charset="0"/>
              </a:defRPr>
            </a:lvl3pPr>
            <a:lvl4pPr marL="1600200" indent="-228600" eaLnBrk="0">
              <a:defRPr sz="3600">
                <a:solidFill>
                  <a:srgbClr val="000000"/>
                </a:solidFill>
                <a:latin typeface="Helvetica Light" charset="0"/>
                <a:ea typeface="ＭＳ Ｐゴシック" charset="0"/>
                <a:sym typeface="Helvetica Light" charset="0"/>
              </a:defRPr>
            </a:lvl4pPr>
            <a:lvl5pPr marL="2057400" indent="-228600" eaLnBrk="0">
              <a:defRPr sz="3600">
                <a:solidFill>
                  <a:srgbClr val="000000"/>
                </a:solidFill>
                <a:latin typeface="Helvetica Light" charset="0"/>
                <a:ea typeface="ＭＳ Ｐゴシック"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ＭＳ Ｐゴシック" charset="0"/>
                <a:sym typeface="Helvetica Light" charset="0"/>
              </a:defRPr>
            </a:lvl9pPr>
          </a:lstStyle>
          <a:p>
            <a:pPr algn="l"/>
            <a:r>
              <a:rPr lang="en-US" sz="4800" b="1" i="1" baseline="30000">
                <a:latin typeface="Arial" charset="0"/>
                <a:cs typeface="Arial" charset="0"/>
              </a:rPr>
              <a:t>But love your enemies, and do good, and lend, expecting nothing in return, and your reward will be great, and you will be sons of the Most High, for He is kind to the ungrateful and the evil. Be merciful, even as your Father is merciful. </a:t>
            </a:r>
          </a:p>
          <a:p>
            <a:pPr algn="l"/>
            <a:endParaRPr lang="en-US" sz="4800" b="1" i="1" baseline="30000">
              <a:latin typeface="Arial" charset="0"/>
              <a:cs typeface="Arial" charset="0"/>
            </a:endParaRPr>
          </a:p>
          <a:p>
            <a:pPr algn="l"/>
            <a:r>
              <a:rPr lang="en-US" sz="4800" b="1" baseline="30000">
                <a:latin typeface="Arial" charset="0"/>
                <a:cs typeface="Arial" charset="0"/>
              </a:rPr>
              <a:t>Luke 6:35-36</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2.6 BackGround Slide.pdf"/>
          <p:cNvPicPr>
            <a:picLocks noChangeAspect="1"/>
          </p:cNvPicPr>
          <p:nvPr/>
        </p:nvPicPr>
        <p:blipFill>
          <a:blip r:embed="rId2">
            <a:extLst>
              <a:ext uri="{28A0092B-C50C-407E-A947-70E740481C1C}">
                <a14:useLocalDpi xmlns:a14="http://schemas.microsoft.com/office/drawing/2010/main" val="0"/>
              </a:ext>
            </a:extLst>
          </a:blip>
          <a:srcRect t="1514"/>
          <a:stretch>
            <a:fillRect/>
          </a:stretch>
        </p:blipFill>
        <p:spPr bwMode="auto">
          <a:xfrm>
            <a:off x="0" y="0"/>
            <a:ext cx="13004800" cy="99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5"/>
          <p:cNvSpPr>
            <a:spLocks/>
          </p:cNvSpPr>
          <p:nvPr/>
        </p:nvSpPr>
        <p:spPr bwMode="auto">
          <a:xfrm>
            <a:off x="2540000" y="1944688"/>
            <a:ext cx="7924800" cy="6284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685800" indent="-685800" algn="l">
              <a:buFont typeface="Arial"/>
              <a:buChar char="•"/>
              <a:defRPr/>
            </a:pPr>
            <a:r>
              <a:rPr lang="en-US" sz="4800" b="1" dirty="0">
                <a:latin typeface="Arial"/>
                <a:cs typeface="Arial"/>
              </a:rPr>
              <a:t>Jesus said to love our enemies.</a:t>
            </a:r>
          </a:p>
          <a:p>
            <a:pPr marL="685800" indent="-685800" algn="l">
              <a:buFont typeface="Arial"/>
              <a:buChar char="•"/>
              <a:defRPr/>
            </a:pPr>
            <a:r>
              <a:rPr lang="en-US" sz="4800" b="1" dirty="0">
                <a:latin typeface="Arial"/>
                <a:cs typeface="Arial"/>
              </a:rPr>
              <a:t>Show your enemies compassion.</a:t>
            </a:r>
          </a:p>
          <a:p>
            <a:pPr marL="685800" indent="-685800" algn="l">
              <a:buFont typeface="Arial"/>
              <a:buChar char="•"/>
              <a:defRPr/>
            </a:pPr>
            <a:r>
              <a:rPr lang="en-US" sz="4800" b="1" dirty="0">
                <a:latin typeface="Arial"/>
                <a:cs typeface="Arial"/>
              </a:rPr>
              <a:t>Show your enemies grace as you have been shown grace.</a:t>
            </a:r>
          </a:p>
          <a:p>
            <a:pPr algn="l">
              <a:defRPr/>
            </a:pPr>
            <a:endParaRPr lang="en-US" sz="4800" b="1" dirty="0">
              <a:latin typeface="Arial"/>
              <a:cs typeface="Aria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descr="2.6 BackGround Slide.pdf"/>
          <p:cNvPicPr>
            <a:picLocks noChangeAspect="1"/>
          </p:cNvPicPr>
          <p:nvPr/>
        </p:nvPicPr>
        <p:blipFill>
          <a:blip r:embed="rId2">
            <a:extLst>
              <a:ext uri="{28A0092B-C50C-407E-A947-70E740481C1C}">
                <a14:useLocalDpi xmlns:a14="http://schemas.microsoft.com/office/drawing/2010/main" val="0"/>
              </a:ext>
            </a:extLst>
          </a:blip>
          <a:srcRect t="1514"/>
          <a:stretch>
            <a:fillRect/>
          </a:stretch>
        </p:blipFill>
        <p:spPr bwMode="auto">
          <a:xfrm>
            <a:off x="0" y="-88900"/>
            <a:ext cx="13004800" cy="991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AutoShape 4"/>
          <p:cNvSpPr>
            <a:spLocks/>
          </p:cNvSpPr>
          <p:nvPr/>
        </p:nvSpPr>
        <p:spPr bwMode="auto">
          <a:xfrm>
            <a:off x="1195388" y="1600200"/>
            <a:ext cx="11098212" cy="2159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en-US" sz="8000" dirty="0">
                <a:solidFill>
                  <a:schemeClr val="tx1"/>
                </a:solidFill>
                <a:cs typeface="Helvetica Light" charset="0"/>
              </a:rPr>
              <a:t>Enter Content </a:t>
            </a:r>
            <a:r>
              <a:rPr lang="en-US" sz="8000" dirty="0" err="1">
                <a:solidFill>
                  <a:schemeClr val="tx1"/>
                </a:solidFill>
                <a:cs typeface="Helvetica Light" charset="0"/>
              </a:rPr>
              <a:t>Here.</a:t>
            </a:r>
            <a:endParaRPr lang="en-US" dirty="0">
              <a:solidFill>
                <a:schemeClr val="tx1"/>
              </a:solidFill>
              <a:cs typeface="Helvetica Light" charset="0"/>
            </a:endParaRPr>
          </a:p>
        </p:txBody>
      </p:sp>
      <p:sp>
        <p:nvSpPr>
          <p:cNvPr id="7173" name="AutoShape 5"/>
          <p:cNvSpPr>
            <a:spLocks/>
          </p:cNvSpPr>
          <p:nvPr/>
        </p:nvSpPr>
        <p:spPr bwMode="auto">
          <a:xfrm>
            <a:off x="2463800" y="2286000"/>
            <a:ext cx="9840913" cy="628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a:p>
            <a:pPr marL="444500" indent="-444500" algn="l">
              <a:spcBef>
                <a:spcPts val="4200"/>
              </a:spcBef>
              <a:buSzPct val="75000"/>
              <a:buFontTx/>
              <a:buChar char="•"/>
              <a:defRPr/>
            </a:pPr>
            <a:r>
              <a:rPr lang="en-US" b="1" dirty="0">
                <a:solidFill>
                  <a:schemeClr val="tx1"/>
                </a:solidFill>
                <a:latin typeface="Arial"/>
                <a:cs typeface="Arial"/>
              </a:rPr>
              <a:t>Enter content here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Theme">
      <a:majorFont>
        <a:latin typeface="Helvetica Light"/>
        <a:ea typeface="ＭＳ Ｐゴシック"/>
        <a:cs typeface="Helvetica Light"/>
      </a:majorFont>
      <a:minorFont>
        <a:latin typeface="Helvetica Light"/>
        <a:ea typeface="ＭＳ Ｐゴシック"/>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miter lim="0"/>
          <a:headEnd type="none" w="med" len="med"/>
          <a:tailEnd type="none" w="med" len="med"/>
        </a:ln>
        <a:effectLst>
          <a:outerShdw blurRad="38100" dist="25400" dir="5400000" algn="ctr" rotWithShape="0">
            <a:srgbClr val="000000">
              <a:alpha val="50000"/>
            </a:srgbClr>
          </a:outerShdw>
        </a:effectLst>
      </a:spPr>
      <a:bodyPr vert="horz" wrap="square" lIns="50800" tIns="50800" rIns="50800" bIns="50800" numCol="1" anchor="ctr" anchorCtr="0" compatLnSpc="1">
        <a:prstTxWarp prst="textNoShape">
          <a:avLst/>
        </a:prstTxWarp>
      </a:bodyPr>
      <a:lstStyle>
        <a:defPPr marL="22860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rgbClr val="000000"/>
            </a:solidFill>
            <a:effectLst/>
            <a:latin typeface="Helvetica Light" charset="0"/>
            <a:ea typeface="ＭＳ Ｐゴシック"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526</TotalTime>
  <Words>98</Words>
  <Application>Microsoft Macintosh PowerPoint</Application>
  <PresentationFormat>Custom</PresentationFormat>
  <Paragraphs>10</Paragraphs>
  <Slides>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vt:i4>
      </vt:variant>
    </vt:vector>
  </HeadingPairs>
  <TitlesOfParts>
    <vt:vector size="10" baseType="lpstr">
      <vt:lpstr>Helvetica Light</vt:lpstr>
      <vt:lpstr>ＭＳ Ｐゴシック</vt:lpstr>
      <vt:lpstr>Arial</vt:lpstr>
      <vt:lpstr>Avenir Roman</vt:lpstr>
      <vt:lpstr>Office Theme</vt:lpstr>
      <vt:lpstr>1_Office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Kasey Lewis</cp:lastModifiedBy>
  <cp:revision>32</cp:revision>
  <dcterms:modified xsi:type="dcterms:W3CDTF">2018-05-07T18:11:55Z</dcterms:modified>
</cp:coreProperties>
</file>