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00" y="-7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5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2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6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4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79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1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2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063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38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223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91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6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4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0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5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76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38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32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7Slide Title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7_Background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930400" y="3130927"/>
            <a:ext cx="9372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When Jesus heard these things, He marveled at him, and turning to the crowd that followed Him, said, “I tell you, not even in Israel have I found such faith.” And when those who had been sent returned to the house, they found the servant well.</a:t>
            </a:r>
          </a:p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 </a:t>
            </a: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7:9-10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7_Background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2082800" y="1600200"/>
            <a:ext cx="8991600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is requested to serve.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is amazed by faith.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heals the servant.</a:t>
            </a:r>
          </a:p>
          <a:p>
            <a:pPr algn="l"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7_Background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Enter </a:t>
            </a: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Content </a:t>
            </a:r>
            <a:r>
              <a:rPr lang="en-US" sz="8000" dirty="0" err="1">
                <a:solidFill>
                  <a:schemeClr val="tx1"/>
                </a:solidFill>
                <a:cs typeface="Helvetica Light" charset="0"/>
              </a:rPr>
              <a:t>Here.</a:t>
            </a:r>
            <a:endParaRPr lang="en-US" dirty="0">
              <a:solidFill>
                <a:schemeClr val="tx1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94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Light</vt:lpstr>
      <vt:lpstr>ＭＳ Ｐゴシック</vt:lpstr>
      <vt:lpstr>Arial</vt:lpstr>
      <vt:lpstr>Avenir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30</cp:revision>
  <dcterms:modified xsi:type="dcterms:W3CDTF">2018-05-01T16:35:44Z</dcterms:modified>
</cp:coreProperties>
</file>