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erverZoom="100000" strictFirstAndLastChars="0" saveSubsetFonts="1" autoCompressPictures="0">
  <p:sldMasterIdLst>
    <p:sldMasterId id="2147483648" r:id="rId1"/>
    <p:sldMasterId id="2147483649" r:id="rId2"/>
  </p:sldMasterIdLst>
  <p:notesMasterIdLst>
    <p:notesMasterId r:id="rId7"/>
  </p:notesMasterIdLst>
  <p:sldIdLst>
    <p:sldId id="256" r:id="rId3"/>
    <p:sldId id="257" r:id="rId4"/>
    <p:sldId id="258" r:id="rId5"/>
    <p:sldId id="259" r:id="rId6"/>
  </p:sldIdLst>
  <p:sldSz cx="13004800" cy="9753600"/>
  <p:notesSz cx="6858000" cy="9144000"/>
  <p:defaultTextStyle>
    <a:defPPr>
      <a:defRPr lang="en-US"/>
    </a:defPPr>
    <a:lvl1pPr algn="ctr" defTabSz="584200" rtl="0" fontAlgn="base" hangingPunct="0">
      <a:spcBef>
        <a:spcPct val="0"/>
      </a:spcBef>
      <a:spcAft>
        <a:spcPct val="0"/>
      </a:spcAft>
      <a:defRPr sz="3600" kern="1200">
        <a:solidFill>
          <a:srgbClr val="000000"/>
        </a:solidFill>
        <a:latin typeface="Helvetica Light" charset="0"/>
        <a:ea typeface="ＭＳ Ｐゴシック" charset="0"/>
        <a:cs typeface="ＭＳ Ｐゴシック" charset="0"/>
        <a:sym typeface="Helvetica Light" charset="0"/>
      </a:defRPr>
    </a:lvl1pPr>
    <a:lvl2pPr marL="228600" indent="228600" algn="ctr" defTabSz="584200" rtl="0" fontAlgn="base" hangingPunct="0">
      <a:spcBef>
        <a:spcPct val="0"/>
      </a:spcBef>
      <a:spcAft>
        <a:spcPct val="0"/>
      </a:spcAft>
      <a:defRPr sz="3600" kern="1200">
        <a:solidFill>
          <a:srgbClr val="000000"/>
        </a:solidFill>
        <a:latin typeface="Helvetica Light" charset="0"/>
        <a:ea typeface="ＭＳ Ｐゴシック" charset="0"/>
        <a:cs typeface="ＭＳ Ｐゴシック" charset="0"/>
        <a:sym typeface="Helvetica Light" charset="0"/>
      </a:defRPr>
    </a:lvl2pPr>
    <a:lvl3pPr marL="457200" indent="457200" algn="ctr" defTabSz="584200" rtl="0" fontAlgn="base" hangingPunct="0">
      <a:spcBef>
        <a:spcPct val="0"/>
      </a:spcBef>
      <a:spcAft>
        <a:spcPct val="0"/>
      </a:spcAft>
      <a:defRPr sz="3600" kern="1200">
        <a:solidFill>
          <a:srgbClr val="000000"/>
        </a:solidFill>
        <a:latin typeface="Helvetica Light" charset="0"/>
        <a:ea typeface="ＭＳ Ｐゴシック" charset="0"/>
        <a:cs typeface="ＭＳ Ｐゴシック" charset="0"/>
        <a:sym typeface="Helvetica Light" charset="0"/>
      </a:defRPr>
    </a:lvl3pPr>
    <a:lvl4pPr marL="685800" indent="685800" algn="ctr" defTabSz="584200" rtl="0" fontAlgn="base" hangingPunct="0">
      <a:spcBef>
        <a:spcPct val="0"/>
      </a:spcBef>
      <a:spcAft>
        <a:spcPct val="0"/>
      </a:spcAft>
      <a:defRPr sz="3600" kern="1200">
        <a:solidFill>
          <a:srgbClr val="000000"/>
        </a:solidFill>
        <a:latin typeface="Helvetica Light" charset="0"/>
        <a:ea typeface="ＭＳ Ｐゴシック" charset="0"/>
        <a:cs typeface="ＭＳ Ｐゴシック" charset="0"/>
        <a:sym typeface="Helvetica Light" charset="0"/>
      </a:defRPr>
    </a:lvl4pPr>
    <a:lvl5pPr marL="914400" indent="914400" algn="ctr" defTabSz="584200" rtl="0" fontAlgn="base" hangingPunct="0">
      <a:spcBef>
        <a:spcPct val="0"/>
      </a:spcBef>
      <a:spcAft>
        <a:spcPct val="0"/>
      </a:spcAft>
      <a:defRPr sz="3600" kern="1200">
        <a:solidFill>
          <a:srgbClr val="000000"/>
        </a:solidFill>
        <a:latin typeface="Helvetica Light" charset="0"/>
        <a:ea typeface="ＭＳ Ｐゴシック" charset="0"/>
        <a:cs typeface="ＭＳ Ｐゴシック" charset="0"/>
        <a:sym typeface="Helvetica Light" charset="0"/>
      </a:defRPr>
    </a:lvl5pPr>
    <a:lvl6pPr marL="2286000" algn="l" defTabSz="457200" rtl="0" eaLnBrk="1" latinLnBrk="0" hangingPunct="1">
      <a:defRPr sz="3600" kern="1200">
        <a:solidFill>
          <a:srgbClr val="000000"/>
        </a:solidFill>
        <a:latin typeface="Helvetica Light" charset="0"/>
        <a:ea typeface="ＭＳ Ｐゴシック" charset="0"/>
        <a:cs typeface="ＭＳ Ｐゴシック" charset="0"/>
        <a:sym typeface="Helvetica Light" charset="0"/>
      </a:defRPr>
    </a:lvl6pPr>
    <a:lvl7pPr marL="2743200" algn="l" defTabSz="457200" rtl="0" eaLnBrk="1" latinLnBrk="0" hangingPunct="1">
      <a:defRPr sz="3600" kern="1200">
        <a:solidFill>
          <a:srgbClr val="000000"/>
        </a:solidFill>
        <a:latin typeface="Helvetica Light" charset="0"/>
        <a:ea typeface="ＭＳ Ｐゴシック" charset="0"/>
        <a:cs typeface="ＭＳ Ｐゴシック" charset="0"/>
        <a:sym typeface="Helvetica Light" charset="0"/>
      </a:defRPr>
    </a:lvl7pPr>
    <a:lvl8pPr marL="3200400" algn="l" defTabSz="457200" rtl="0" eaLnBrk="1" latinLnBrk="0" hangingPunct="1">
      <a:defRPr sz="3600" kern="1200">
        <a:solidFill>
          <a:srgbClr val="000000"/>
        </a:solidFill>
        <a:latin typeface="Helvetica Light" charset="0"/>
        <a:ea typeface="ＭＳ Ｐゴシック" charset="0"/>
        <a:cs typeface="ＭＳ Ｐゴシック" charset="0"/>
        <a:sym typeface="Helvetica Light" charset="0"/>
      </a:defRPr>
    </a:lvl8pPr>
    <a:lvl9pPr marL="3657600" algn="l" defTabSz="457200" rtl="0" eaLnBrk="1" latinLnBrk="0" hangingPunct="1">
      <a:defRPr sz="3600" kern="1200">
        <a:solidFill>
          <a:srgbClr val="000000"/>
        </a:solidFill>
        <a:latin typeface="Helvetica Light" charset="0"/>
        <a:ea typeface="ＭＳ Ｐゴシック" charset="0"/>
        <a:cs typeface="ＭＳ Ｐゴシック" charset="0"/>
        <a:sym typeface="Helvetica Light"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5" d="100"/>
          <a:sy n="65" d="100"/>
        </p:scale>
        <p:origin x="-792" y="-248"/>
      </p:cViewPr>
      <p:guideLst>
        <p:guide orient="horz" pos="3072"/>
        <p:guide pos="409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notesMaster" Target="notesMasters/notesMaster1.xml"/><Relationship Id="rId8" Type="http://schemas.openxmlformats.org/officeDocument/2006/relationships/printerSettings" Target="printerSettings/printerSettings1.bin"/><Relationship Id="rId9" Type="http://schemas.openxmlformats.org/officeDocument/2006/relationships/presProps" Target="presProps.xml"/><Relationship Id="rId1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3" name="Rectangle 1"/>
          <p:cNvSpPr>
            <a:spLocks noGrp="1" noRot="1" noChangeAspect="1"/>
          </p:cNvSpPr>
          <p:nvPr>
            <p:ph type="sldImg" idx="2"/>
          </p:nvPr>
        </p:nvSpPr>
        <p:spPr bwMode="auto">
          <a:xfrm>
            <a:off x="1143000" y="685800"/>
            <a:ext cx="4572000" cy="342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sp>
      <p:sp>
        <p:nvSpPr>
          <p:cNvPr id="3074" name="Rectangle 2"/>
          <p:cNvSpPr>
            <a:spLocks noGrp="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noProof="0" smtClean="0">
                <a:sym typeface="Avenir Roman" charset="0"/>
              </a:rPr>
              <a:t>Click to edit Master text styles</a:t>
            </a:r>
          </a:p>
          <a:p>
            <a:pPr lvl="1"/>
            <a:r>
              <a:rPr lang="en-US" noProof="0" smtClean="0">
                <a:sym typeface="Avenir Roman" charset="0"/>
              </a:rPr>
              <a:t>Second level</a:t>
            </a:r>
          </a:p>
          <a:p>
            <a:pPr lvl="2"/>
            <a:r>
              <a:rPr lang="en-US" noProof="0" smtClean="0">
                <a:sym typeface="Avenir Roman" charset="0"/>
              </a:rPr>
              <a:t>Third level</a:t>
            </a:r>
          </a:p>
          <a:p>
            <a:pPr lvl="3"/>
            <a:r>
              <a:rPr lang="en-US" noProof="0" smtClean="0">
                <a:sym typeface="Avenir Roman" charset="0"/>
              </a:rPr>
              <a:t>Fourth level</a:t>
            </a:r>
          </a:p>
          <a:p>
            <a:pPr lvl="4"/>
            <a:r>
              <a:rPr lang="en-US" noProof="0" smtClean="0">
                <a:sym typeface="Avenir Roman" charset="0"/>
              </a:rPr>
              <a:t>Fifth level</a:t>
            </a:r>
          </a:p>
        </p:txBody>
      </p:sp>
    </p:spTree>
    <p:extLst>
      <p:ext uri="{BB962C8B-B14F-4D97-AF65-F5344CB8AC3E}">
        <p14:creationId xmlns:p14="http://schemas.microsoft.com/office/powerpoint/2010/main" val="34188320"/>
      </p:ext>
    </p:extLst>
  </p:cSld>
  <p:clrMap bg1="lt1" tx1="dk1" bg2="lt2" tx2="dk2" accent1="accent1" accent2="accent2" accent3="accent3" accent4="accent4" accent5="accent5" accent6="accent6" hlink="hlink" folHlink="folHlink"/>
  <p:notesStyle>
    <a:lvl1pPr algn="l" defTabSz="457200" rtl="0" eaLnBrk="0" fontAlgn="base" hangingPunct="0">
      <a:lnSpc>
        <a:spcPct val="125000"/>
      </a:lnSpc>
      <a:spcBef>
        <a:spcPct val="0"/>
      </a:spcBef>
      <a:spcAft>
        <a:spcPct val="0"/>
      </a:spcAft>
      <a:defRPr sz="2400" kern="1200">
        <a:solidFill>
          <a:srgbClr val="000000"/>
        </a:solidFill>
        <a:latin typeface="Avenir Roman" charset="0"/>
        <a:ea typeface="ＭＳ Ｐゴシック" charset="0"/>
        <a:cs typeface="Avenir Roman" charset="0"/>
        <a:sym typeface="Avenir Roman" charset="0"/>
      </a:defRPr>
    </a:lvl1pPr>
    <a:lvl2pPr marL="228600" algn="l" defTabSz="457200" rtl="0" eaLnBrk="0" fontAlgn="base" hangingPunct="0">
      <a:lnSpc>
        <a:spcPct val="125000"/>
      </a:lnSpc>
      <a:spcBef>
        <a:spcPct val="0"/>
      </a:spcBef>
      <a:spcAft>
        <a:spcPct val="0"/>
      </a:spcAft>
      <a:defRPr sz="2400" kern="1200">
        <a:solidFill>
          <a:srgbClr val="000000"/>
        </a:solidFill>
        <a:latin typeface="Avenir Roman" charset="0"/>
        <a:ea typeface="Avenir Roman" charset="0"/>
        <a:cs typeface="Avenir Roman" charset="0"/>
        <a:sym typeface="Avenir Roman" charset="0"/>
      </a:defRPr>
    </a:lvl2pPr>
    <a:lvl3pPr marL="457200" algn="l" defTabSz="457200" rtl="0" eaLnBrk="0" fontAlgn="base" hangingPunct="0">
      <a:lnSpc>
        <a:spcPct val="125000"/>
      </a:lnSpc>
      <a:spcBef>
        <a:spcPct val="0"/>
      </a:spcBef>
      <a:spcAft>
        <a:spcPct val="0"/>
      </a:spcAft>
      <a:defRPr sz="2400" kern="1200">
        <a:solidFill>
          <a:srgbClr val="000000"/>
        </a:solidFill>
        <a:latin typeface="Avenir Roman" charset="0"/>
        <a:ea typeface="Avenir Roman" charset="0"/>
        <a:cs typeface="Avenir Roman" charset="0"/>
        <a:sym typeface="Avenir Roman" charset="0"/>
      </a:defRPr>
    </a:lvl3pPr>
    <a:lvl4pPr marL="685800" algn="l" defTabSz="457200" rtl="0" eaLnBrk="0" fontAlgn="base" hangingPunct="0">
      <a:lnSpc>
        <a:spcPct val="125000"/>
      </a:lnSpc>
      <a:spcBef>
        <a:spcPct val="0"/>
      </a:spcBef>
      <a:spcAft>
        <a:spcPct val="0"/>
      </a:spcAft>
      <a:defRPr sz="2400" kern="1200">
        <a:solidFill>
          <a:srgbClr val="000000"/>
        </a:solidFill>
        <a:latin typeface="Avenir Roman" charset="0"/>
        <a:ea typeface="Avenir Roman" charset="0"/>
        <a:cs typeface="Avenir Roman" charset="0"/>
        <a:sym typeface="Avenir Roman" charset="0"/>
      </a:defRPr>
    </a:lvl4pPr>
    <a:lvl5pPr marL="914400" algn="l" defTabSz="457200" rtl="0" eaLnBrk="0" fontAlgn="base" hangingPunct="0">
      <a:lnSpc>
        <a:spcPct val="125000"/>
      </a:lnSpc>
      <a:spcBef>
        <a:spcPct val="0"/>
      </a:spcBef>
      <a:spcAft>
        <a:spcPct val="0"/>
      </a:spcAft>
      <a:defRPr sz="2400" kern="1200">
        <a:solidFill>
          <a:srgbClr val="000000"/>
        </a:solidFill>
        <a:latin typeface="Avenir Roman" charset="0"/>
        <a:ea typeface="Avenir Roman" charset="0"/>
        <a:cs typeface="Avenir Roman" charset="0"/>
        <a:sym typeface="Avenir Roman"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4811123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07474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77350" y="444500"/>
            <a:ext cx="2774950" cy="84455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52500" y="444500"/>
            <a:ext cx="8172450" cy="84455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707284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2005547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224246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2488272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70000" y="5029200"/>
            <a:ext cx="5156200" cy="1130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5029200"/>
            <a:ext cx="5156200" cy="1130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146779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193258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0788529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25129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53057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922325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Light"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5634547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281910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1638300"/>
            <a:ext cx="2616200" cy="452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70000" y="1638300"/>
            <a:ext cx="7696200" cy="452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721096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8353626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52500" y="2603500"/>
            <a:ext cx="5473700" cy="6286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603500"/>
            <a:ext cx="5473700" cy="6286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582870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75653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904598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3403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7090046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Light"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53223772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p:cNvSpPr>
          <p:nvPr>
            <p:ph type="title"/>
          </p:nvPr>
        </p:nvSpPr>
        <p:spPr bwMode="auto">
          <a:xfrm>
            <a:off x="952500" y="444500"/>
            <a:ext cx="11099800" cy="215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0" tIns="0" rIns="0" bIns="0" numCol="1" anchor="ctr" anchorCtr="0" compatLnSpc="1">
            <a:prstTxWarp prst="textNoShape">
              <a:avLst/>
            </a:prstTxWarp>
          </a:bodyPr>
          <a:lstStyle/>
          <a:p>
            <a:pPr lvl="0"/>
            <a:r>
              <a:rPr lang="en-US">
                <a:sym typeface="Helvetica Light" charset="0"/>
              </a:rPr>
              <a:t>Click to edit Master title style</a:t>
            </a:r>
          </a:p>
        </p:txBody>
      </p:sp>
      <p:sp>
        <p:nvSpPr>
          <p:cNvPr id="1026" name="Rectangle 2"/>
          <p:cNvSpPr>
            <a:spLocks noGrp="1"/>
          </p:cNvSpPr>
          <p:nvPr>
            <p:ph type="body" idx="1"/>
          </p:nvPr>
        </p:nvSpPr>
        <p:spPr bwMode="auto">
          <a:xfrm>
            <a:off x="952500" y="2603500"/>
            <a:ext cx="11099800" cy="6286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0" tIns="0" rIns="0" bIns="0" numCol="1" anchor="ctr" anchorCtr="0" compatLnSpc="1">
            <a:prstTxWarp prst="textNoShape">
              <a:avLst/>
            </a:prstTxWarp>
          </a:bodyPr>
          <a:lstStyle/>
          <a:p>
            <a:pPr lvl="0"/>
            <a:r>
              <a:rPr lang="en-US">
                <a:sym typeface="Helvetica Light" charset="0"/>
              </a:rPr>
              <a:t>Click to edit Master text styles</a:t>
            </a:r>
          </a:p>
          <a:p>
            <a:pPr lvl="1"/>
            <a:r>
              <a:rPr lang="en-US">
                <a:sym typeface="Helvetica Light" charset="0"/>
              </a:rPr>
              <a:t>Second level</a:t>
            </a:r>
          </a:p>
          <a:p>
            <a:pPr lvl="2"/>
            <a:r>
              <a:rPr lang="en-US">
                <a:sym typeface="Helvetica Light" charset="0"/>
              </a:rPr>
              <a:t>Third level</a:t>
            </a:r>
          </a:p>
          <a:p>
            <a:pPr lvl="3"/>
            <a:r>
              <a:rPr lang="en-US">
                <a:sym typeface="Helvetica Light" charset="0"/>
              </a:rPr>
              <a:t>Fourth level</a:t>
            </a:r>
          </a:p>
          <a:p>
            <a:pPr lvl="4"/>
            <a:r>
              <a:rPr lang="en-US">
                <a:sym typeface="Helvetica Light" charset="0"/>
              </a:rPr>
              <a:t>Fifth level</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defTabSz="584200" rtl="0" eaLnBrk="0" fontAlgn="base" hangingPunct="0">
        <a:spcBef>
          <a:spcPct val="0"/>
        </a:spcBef>
        <a:spcAft>
          <a:spcPct val="0"/>
        </a:spcAft>
        <a:defRPr sz="8000">
          <a:solidFill>
            <a:srgbClr val="000000"/>
          </a:solidFill>
          <a:latin typeface="+mj-lt"/>
          <a:ea typeface="+mj-ea"/>
          <a:cs typeface="+mj-cs"/>
          <a:sym typeface="Helvetica Light" charset="0"/>
        </a:defRPr>
      </a:lvl1pPr>
      <a:lvl2pPr algn="ctr" defTabSz="584200" rtl="0" eaLnBrk="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2pPr>
      <a:lvl3pPr algn="ctr" defTabSz="584200" rtl="0" eaLnBrk="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3pPr>
      <a:lvl4pPr algn="ctr" defTabSz="584200" rtl="0" eaLnBrk="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4pPr>
      <a:lvl5pPr algn="ctr" defTabSz="584200" rtl="0" eaLnBrk="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5pPr>
      <a:lvl6pPr marL="457200" algn="ctr" defTabSz="584200" rtl="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6pPr>
      <a:lvl7pPr marL="914400" algn="ctr" defTabSz="584200" rtl="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7pPr>
      <a:lvl8pPr marL="1371600" algn="ctr" defTabSz="584200" rtl="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8pPr>
      <a:lvl9pPr marL="1828800" algn="ctr" defTabSz="584200" rtl="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9pPr>
    </p:titleStyle>
    <p:bodyStyle>
      <a:lvl1pPr marL="342900" indent="-342900" algn="l" defTabSz="584200" rtl="0" eaLnBrk="0" fontAlgn="base" hangingPunct="0">
        <a:spcBef>
          <a:spcPts val="4200"/>
        </a:spcBef>
        <a:spcAft>
          <a:spcPct val="0"/>
        </a:spcAft>
        <a:defRPr sz="3600">
          <a:solidFill>
            <a:srgbClr val="000000"/>
          </a:solidFill>
          <a:latin typeface="+mn-lt"/>
          <a:ea typeface="+mn-ea"/>
          <a:cs typeface="+mn-cs"/>
          <a:sym typeface="Helvetica Light" charset="0"/>
        </a:defRPr>
      </a:lvl1pPr>
      <a:lvl2pPr marL="228600" indent="228600" algn="l" defTabSz="584200" rtl="0" eaLnBrk="0" fontAlgn="base" hangingPunct="0">
        <a:spcBef>
          <a:spcPts val="4200"/>
        </a:spcBef>
        <a:spcAft>
          <a:spcPct val="0"/>
        </a:spcAft>
        <a:defRPr sz="3600">
          <a:solidFill>
            <a:srgbClr val="000000"/>
          </a:solidFill>
          <a:latin typeface="+mn-lt"/>
          <a:ea typeface="Helvetica Light" charset="0"/>
          <a:cs typeface="+mn-cs"/>
          <a:sym typeface="Helvetica Light" charset="0"/>
        </a:defRPr>
      </a:lvl2pPr>
      <a:lvl3pPr marL="457200" indent="457200" algn="l" defTabSz="584200" rtl="0" eaLnBrk="0" fontAlgn="base" hangingPunct="0">
        <a:spcBef>
          <a:spcPts val="4200"/>
        </a:spcBef>
        <a:spcAft>
          <a:spcPct val="0"/>
        </a:spcAft>
        <a:defRPr sz="3600">
          <a:solidFill>
            <a:srgbClr val="000000"/>
          </a:solidFill>
          <a:latin typeface="+mn-lt"/>
          <a:ea typeface="Helvetica Light" charset="0"/>
          <a:cs typeface="+mn-cs"/>
          <a:sym typeface="Helvetica Light" charset="0"/>
        </a:defRPr>
      </a:lvl3pPr>
      <a:lvl4pPr marL="685800" indent="685800" algn="l" defTabSz="584200" rtl="0" eaLnBrk="0" fontAlgn="base" hangingPunct="0">
        <a:spcBef>
          <a:spcPts val="4200"/>
        </a:spcBef>
        <a:spcAft>
          <a:spcPct val="0"/>
        </a:spcAft>
        <a:defRPr sz="3600">
          <a:solidFill>
            <a:srgbClr val="000000"/>
          </a:solidFill>
          <a:latin typeface="+mn-lt"/>
          <a:ea typeface="Helvetica Light" charset="0"/>
          <a:cs typeface="+mn-cs"/>
          <a:sym typeface="Helvetica Light" charset="0"/>
        </a:defRPr>
      </a:lvl4pPr>
      <a:lvl5pPr marL="914400" indent="914400" algn="l" defTabSz="584200" rtl="0" eaLnBrk="0" fontAlgn="base" hangingPunct="0">
        <a:spcBef>
          <a:spcPts val="4200"/>
        </a:spcBef>
        <a:spcAft>
          <a:spcPct val="0"/>
        </a:spcAft>
        <a:defRPr sz="3600">
          <a:solidFill>
            <a:srgbClr val="000000"/>
          </a:solidFill>
          <a:latin typeface="+mn-lt"/>
          <a:ea typeface="Helvetica Light" charset="0"/>
          <a:cs typeface="+mn-cs"/>
          <a:sym typeface="Helvetica Light" charset="0"/>
        </a:defRPr>
      </a:lvl5pPr>
      <a:lvl6pPr marL="1371600" algn="l" defTabSz="584200" rtl="0" fontAlgn="base" hangingPunct="0">
        <a:spcBef>
          <a:spcPts val="4200"/>
        </a:spcBef>
        <a:spcAft>
          <a:spcPct val="0"/>
        </a:spcAft>
        <a:defRPr sz="3600">
          <a:solidFill>
            <a:srgbClr val="000000"/>
          </a:solidFill>
          <a:latin typeface="+mn-lt"/>
          <a:ea typeface="Helvetica Light" charset="0"/>
          <a:cs typeface="+mn-cs"/>
          <a:sym typeface="Helvetica Light" charset="0"/>
        </a:defRPr>
      </a:lvl6pPr>
      <a:lvl7pPr marL="1828800" algn="l" defTabSz="584200" rtl="0" fontAlgn="base" hangingPunct="0">
        <a:spcBef>
          <a:spcPts val="4200"/>
        </a:spcBef>
        <a:spcAft>
          <a:spcPct val="0"/>
        </a:spcAft>
        <a:defRPr sz="3600">
          <a:solidFill>
            <a:srgbClr val="000000"/>
          </a:solidFill>
          <a:latin typeface="+mn-lt"/>
          <a:ea typeface="Helvetica Light" charset="0"/>
          <a:cs typeface="+mn-cs"/>
          <a:sym typeface="Helvetica Light" charset="0"/>
        </a:defRPr>
      </a:lvl7pPr>
      <a:lvl8pPr marL="2286000" algn="l" defTabSz="584200" rtl="0" fontAlgn="base" hangingPunct="0">
        <a:spcBef>
          <a:spcPts val="4200"/>
        </a:spcBef>
        <a:spcAft>
          <a:spcPct val="0"/>
        </a:spcAft>
        <a:defRPr sz="3600">
          <a:solidFill>
            <a:srgbClr val="000000"/>
          </a:solidFill>
          <a:latin typeface="+mn-lt"/>
          <a:ea typeface="Helvetica Light" charset="0"/>
          <a:cs typeface="+mn-cs"/>
          <a:sym typeface="Helvetica Light" charset="0"/>
        </a:defRPr>
      </a:lvl8pPr>
      <a:lvl9pPr marL="2743200" algn="l" defTabSz="584200" rtl="0" fontAlgn="base" hangingPunct="0">
        <a:spcBef>
          <a:spcPts val="4200"/>
        </a:spcBef>
        <a:spcAft>
          <a:spcPct val="0"/>
        </a:spcAft>
        <a:defRPr sz="3600">
          <a:solidFill>
            <a:srgbClr val="000000"/>
          </a:solidFill>
          <a:latin typeface="+mn-lt"/>
          <a:ea typeface="Helvetica Light" charset="0"/>
          <a:cs typeface="+mn-cs"/>
          <a:sym typeface="Helvetica Light"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2049" name="Rectangle 1"/>
          <p:cNvSpPr>
            <a:spLocks noGrp="1"/>
          </p:cNvSpPr>
          <p:nvPr>
            <p:ph type="title"/>
          </p:nvPr>
        </p:nvSpPr>
        <p:spPr bwMode="auto">
          <a:xfrm>
            <a:off x="1270000" y="1638300"/>
            <a:ext cx="10464800" cy="330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0" tIns="0" rIns="0" bIns="0" numCol="1" anchor="b" anchorCtr="0" compatLnSpc="1">
            <a:prstTxWarp prst="textNoShape">
              <a:avLst/>
            </a:prstTxWarp>
          </a:bodyPr>
          <a:lstStyle/>
          <a:p>
            <a:pPr lvl="0"/>
            <a:r>
              <a:rPr lang="en-US">
                <a:sym typeface="Helvetica Light" charset="0"/>
              </a:rPr>
              <a:t>Click to edit Master title style</a:t>
            </a:r>
          </a:p>
        </p:txBody>
      </p:sp>
      <p:sp>
        <p:nvSpPr>
          <p:cNvPr id="2050" name="Rectangle 2"/>
          <p:cNvSpPr>
            <a:spLocks noGrp="1"/>
          </p:cNvSpPr>
          <p:nvPr>
            <p:ph type="body" idx="1"/>
          </p:nvPr>
        </p:nvSpPr>
        <p:spPr bwMode="auto">
          <a:xfrm>
            <a:off x="1270000" y="5029200"/>
            <a:ext cx="10464800" cy="1130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sym typeface="Helvetica Light" charset="0"/>
              </a:rPr>
              <a:t>Click to edit Master text styles</a:t>
            </a:r>
          </a:p>
          <a:p>
            <a:pPr lvl="1"/>
            <a:r>
              <a:rPr lang="en-US">
                <a:sym typeface="Helvetica Light" charset="0"/>
              </a:rPr>
              <a:t>Second level</a:t>
            </a:r>
          </a:p>
          <a:p>
            <a:pPr lvl="2"/>
            <a:r>
              <a:rPr lang="en-US">
                <a:sym typeface="Helvetica Light" charset="0"/>
              </a:rPr>
              <a:t>Third level</a:t>
            </a:r>
          </a:p>
          <a:p>
            <a:pPr lvl="3"/>
            <a:r>
              <a:rPr lang="en-US">
                <a:sym typeface="Helvetica Light" charset="0"/>
              </a:rPr>
              <a:t>Fourth level</a:t>
            </a:r>
          </a:p>
          <a:p>
            <a:pPr lvl="4"/>
            <a:r>
              <a:rPr lang="en-US">
                <a:sym typeface="Helvetica Light" charset="0"/>
              </a:rPr>
              <a:t>Fifth level</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584200" rtl="0" eaLnBrk="0" fontAlgn="base" hangingPunct="0">
        <a:spcBef>
          <a:spcPct val="0"/>
        </a:spcBef>
        <a:spcAft>
          <a:spcPct val="0"/>
        </a:spcAft>
        <a:defRPr sz="8000">
          <a:solidFill>
            <a:srgbClr val="000000"/>
          </a:solidFill>
          <a:latin typeface="+mj-lt"/>
          <a:ea typeface="+mj-ea"/>
          <a:cs typeface="+mj-cs"/>
          <a:sym typeface="Helvetica Light" charset="0"/>
        </a:defRPr>
      </a:lvl1pPr>
      <a:lvl2pPr algn="ctr" defTabSz="584200" rtl="0" eaLnBrk="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2pPr>
      <a:lvl3pPr algn="ctr" defTabSz="584200" rtl="0" eaLnBrk="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3pPr>
      <a:lvl4pPr algn="ctr" defTabSz="584200" rtl="0" eaLnBrk="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4pPr>
      <a:lvl5pPr algn="ctr" defTabSz="584200" rtl="0" eaLnBrk="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5pPr>
      <a:lvl6pPr marL="457200" algn="ctr" defTabSz="584200" rtl="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6pPr>
      <a:lvl7pPr marL="914400" algn="ctr" defTabSz="584200" rtl="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7pPr>
      <a:lvl8pPr marL="1371600" algn="ctr" defTabSz="584200" rtl="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8pPr>
      <a:lvl9pPr marL="1828800" algn="ctr" defTabSz="584200" rtl="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9pPr>
    </p:titleStyle>
    <p:bodyStyle>
      <a:lvl1pPr marL="342900" indent="-342900" algn="l" defTabSz="584200" rtl="0" eaLnBrk="0" fontAlgn="base" hangingPunct="0">
        <a:spcBef>
          <a:spcPts val="4200"/>
        </a:spcBef>
        <a:spcAft>
          <a:spcPct val="0"/>
        </a:spcAft>
        <a:defRPr sz="3600">
          <a:solidFill>
            <a:srgbClr val="000000"/>
          </a:solidFill>
          <a:latin typeface="+mn-lt"/>
          <a:ea typeface="+mn-ea"/>
          <a:cs typeface="+mn-cs"/>
          <a:sym typeface="Helvetica Light" charset="0"/>
        </a:defRPr>
      </a:lvl1pPr>
      <a:lvl2pPr marL="228600" indent="228600" algn="l" defTabSz="584200" rtl="0" eaLnBrk="0" fontAlgn="base" hangingPunct="0">
        <a:spcBef>
          <a:spcPts val="4200"/>
        </a:spcBef>
        <a:spcAft>
          <a:spcPct val="0"/>
        </a:spcAft>
        <a:defRPr sz="3600">
          <a:solidFill>
            <a:srgbClr val="000000"/>
          </a:solidFill>
          <a:latin typeface="+mn-lt"/>
          <a:ea typeface="Helvetica Light" charset="0"/>
          <a:cs typeface="+mn-cs"/>
          <a:sym typeface="Helvetica Light" charset="0"/>
        </a:defRPr>
      </a:lvl2pPr>
      <a:lvl3pPr marL="457200" indent="457200" algn="l" defTabSz="584200" rtl="0" eaLnBrk="0" fontAlgn="base" hangingPunct="0">
        <a:spcBef>
          <a:spcPts val="4200"/>
        </a:spcBef>
        <a:spcAft>
          <a:spcPct val="0"/>
        </a:spcAft>
        <a:defRPr sz="3600">
          <a:solidFill>
            <a:srgbClr val="000000"/>
          </a:solidFill>
          <a:latin typeface="+mn-lt"/>
          <a:ea typeface="Helvetica Light" charset="0"/>
          <a:cs typeface="+mn-cs"/>
          <a:sym typeface="Helvetica Light" charset="0"/>
        </a:defRPr>
      </a:lvl3pPr>
      <a:lvl4pPr marL="685800" indent="685800" algn="l" defTabSz="584200" rtl="0" eaLnBrk="0" fontAlgn="base" hangingPunct="0">
        <a:spcBef>
          <a:spcPts val="4200"/>
        </a:spcBef>
        <a:spcAft>
          <a:spcPct val="0"/>
        </a:spcAft>
        <a:defRPr sz="3600">
          <a:solidFill>
            <a:srgbClr val="000000"/>
          </a:solidFill>
          <a:latin typeface="+mn-lt"/>
          <a:ea typeface="Helvetica Light" charset="0"/>
          <a:cs typeface="+mn-cs"/>
          <a:sym typeface="Helvetica Light" charset="0"/>
        </a:defRPr>
      </a:lvl4pPr>
      <a:lvl5pPr marL="914400" indent="914400" algn="l" defTabSz="584200" rtl="0" eaLnBrk="0" fontAlgn="base" hangingPunct="0">
        <a:spcBef>
          <a:spcPts val="4200"/>
        </a:spcBef>
        <a:spcAft>
          <a:spcPct val="0"/>
        </a:spcAft>
        <a:defRPr sz="3600">
          <a:solidFill>
            <a:srgbClr val="000000"/>
          </a:solidFill>
          <a:latin typeface="+mn-lt"/>
          <a:ea typeface="Helvetica Light" charset="0"/>
          <a:cs typeface="+mn-cs"/>
          <a:sym typeface="Helvetica Light" charset="0"/>
        </a:defRPr>
      </a:lvl5pPr>
      <a:lvl6pPr marL="1371600" algn="l" defTabSz="584200" rtl="0" fontAlgn="base" hangingPunct="0">
        <a:spcBef>
          <a:spcPts val="4200"/>
        </a:spcBef>
        <a:spcAft>
          <a:spcPct val="0"/>
        </a:spcAft>
        <a:defRPr sz="3600">
          <a:solidFill>
            <a:srgbClr val="000000"/>
          </a:solidFill>
          <a:latin typeface="+mn-lt"/>
          <a:ea typeface="Helvetica Light" charset="0"/>
          <a:cs typeface="+mn-cs"/>
          <a:sym typeface="Helvetica Light" charset="0"/>
        </a:defRPr>
      </a:lvl6pPr>
      <a:lvl7pPr marL="1828800" algn="l" defTabSz="584200" rtl="0" fontAlgn="base" hangingPunct="0">
        <a:spcBef>
          <a:spcPts val="4200"/>
        </a:spcBef>
        <a:spcAft>
          <a:spcPct val="0"/>
        </a:spcAft>
        <a:defRPr sz="3600">
          <a:solidFill>
            <a:srgbClr val="000000"/>
          </a:solidFill>
          <a:latin typeface="+mn-lt"/>
          <a:ea typeface="Helvetica Light" charset="0"/>
          <a:cs typeface="+mn-cs"/>
          <a:sym typeface="Helvetica Light" charset="0"/>
        </a:defRPr>
      </a:lvl7pPr>
      <a:lvl8pPr marL="2286000" algn="l" defTabSz="584200" rtl="0" fontAlgn="base" hangingPunct="0">
        <a:spcBef>
          <a:spcPts val="4200"/>
        </a:spcBef>
        <a:spcAft>
          <a:spcPct val="0"/>
        </a:spcAft>
        <a:defRPr sz="3600">
          <a:solidFill>
            <a:srgbClr val="000000"/>
          </a:solidFill>
          <a:latin typeface="+mn-lt"/>
          <a:ea typeface="Helvetica Light" charset="0"/>
          <a:cs typeface="+mn-cs"/>
          <a:sym typeface="Helvetica Light" charset="0"/>
        </a:defRPr>
      </a:lvl8pPr>
      <a:lvl9pPr marL="2743200" algn="l" defTabSz="584200" rtl="0" fontAlgn="base" hangingPunct="0">
        <a:spcBef>
          <a:spcPts val="4200"/>
        </a:spcBef>
        <a:spcAft>
          <a:spcPct val="0"/>
        </a:spcAft>
        <a:defRPr sz="3600">
          <a:solidFill>
            <a:srgbClr val="000000"/>
          </a:solidFill>
          <a:latin typeface="+mn-lt"/>
          <a:ea typeface="Helvetica Light" charset="0"/>
          <a:cs typeface="+mn-cs"/>
          <a:sym typeface="Helvetica Light"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Picture 1" descr="3.2 Title Slide.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004800" cy="990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3.2 Background Slide.pdf"/>
          <p:cNvPicPr>
            <a:picLocks noChangeAspect="1"/>
          </p:cNvPicPr>
          <p:nvPr/>
        </p:nvPicPr>
        <p:blipFill>
          <a:blip r:embed="rId2">
            <a:extLst>
              <a:ext uri="{28A0092B-C50C-407E-A947-70E740481C1C}">
                <a14:useLocalDpi xmlns:a14="http://schemas.microsoft.com/office/drawing/2010/main" val="0"/>
              </a:ext>
            </a:extLst>
          </a:blip>
          <a:srcRect r="2103"/>
          <a:stretch>
            <a:fillRect/>
          </a:stretch>
        </p:blipFill>
        <p:spPr bwMode="auto">
          <a:xfrm>
            <a:off x="0" y="0"/>
            <a:ext cx="13004800" cy="990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2" name="TextBox 2"/>
          <p:cNvSpPr txBox="1">
            <a:spLocks noChangeArrowheads="1"/>
          </p:cNvSpPr>
          <p:nvPr/>
        </p:nvSpPr>
        <p:spPr bwMode="auto">
          <a:xfrm>
            <a:off x="2159000" y="2362200"/>
            <a:ext cx="90678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a:defRPr sz="3600">
                <a:solidFill>
                  <a:srgbClr val="000000"/>
                </a:solidFill>
                <a:latin typeface="Helvetica Light" charset="0"/>
                <a:ea typeface="ＭＳ Ｐゴシック" charset="0"/>
                <a:cs typeface="ＭＳ Ｐゴシック" charset="0"/>
                <a:sym typeface="Helvetica Light" charset="0"/>
              </a:defRPr>
            </a:lvl1pPr>
            <a:lvl2pPr marL="742950" indent="-285750" eaLnBrk="0">
              <a:defRPr sz="3600">
                <a:solidFill>
                  <a:srgbClr val="000000"/>
                </a:solidFill>
                <a:latin typeface="Helvetica Light" charset="0"/>
                <a:ea typeface="ＭＳ Ｐゴシック" charset="0"/>
                <a:sym typeface="Helvetica Light" charset="0"/>
              </a:defRPr>
            </a:lvl2pPr>
            <a:lvl3pPr marL="1143000" indent="-228600" eaLnBrk="0">
              <a:defRPr sz="3600">
                <a:solidFill>
                  <a:srgbClr val="000000"/>
                </a:solidFill>
                <a:latin typeface="Helvetica Light" charset="0"/>
                <a:ea typeface="ＭＳ Ｐゴシック" charset="0"/>
                <a:sym typeface="Helvetica Light" charset="0"/>
              </a:defRPr>
            </a:lvl3pPr>
            <a:lvl4pPr marL="1600200" indent="-228600" eaLnBrk="0">
              <a:defRPr sz="3600">
                <a:solidFill>
                  <a:srgbClr val="000000"/>
                </a:solidFill>
                <a:latin typeface="Helvetica Light" charset="0"/>
                <a:ea typeface="ＭＳ Ｐゴシック" charset="0"/>
                <a:sym typeface="Helvetica Light" charset="0"/>
              </a:defRPr>
            </a:lvl4pPr>
            <a:lvl5pPr marL="2057400" indent="-228600" eaLnBrk="0">
              <a:defRPr sz="3600">
                <a:solidFill>
                  <a:srgbClr val="000000"/>
                </a:solidFill>
                <a:latin typeface="Helvetica Light" charset="0"/>
                <a:ea typeface="ＭＳ Ｐゴシック"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ＭＳ Ｐゴシック"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ＭＳ Ｐゴシック"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ＭＳ Ｐゴシック"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ＭＳ Ｐゴシック" charset="0"/>
                <a:sym typeface="Helvetica Light" charset="0"/>
              </a:defRPr>
            </a:lvl9pPr>
          </a:lstStyle>
          <a:p>
            <a:pPr algn="l"/>
            <a:r>
              <a:rPr lang="en-US" sz="4800" b="1" i="1" baseline="30000" dirty="0">
                <a:latin typeface="Arial" charset="0"/>
                <a:cs typeface="Arial" charset="0"/>
              </a:rPr>
              <a:t>And taking the five loaves and the two fish, He looked up to heaven and said a blessing over them. Then He broke the loaves and gave them to the disciples to set before the crowd. And they all ate and were satisfied. And what was left over was picked up, twelve baskets of broken pieces. </a:t>
            </a:r>
          </a:p>
          <a:p>
            <a:pPr algn="l"/>
            <a:endParaRPr lang="en-US" sz="4800" b="1" i="1" baseline="30000" dirty="0">
              <a:latin typeface="Arial" charset="0"/>
              <a:cs typeface="Arial" charset="0"/>
            </a:endParaRPr>
          </a:p>
          <a:p>
            <a:pPr algn="l"/>
            <a:r>
              <a:rPr lang="en-US" sz="4800" b="1" i="1" baseline="30000" dirty="0">
                <a:latin typeface="Arial" charset="0"/>
                <a:cs typeface="Arial" charset="0"/>
              </a:rPr>
              <a:t>Luke 9:16-17</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Picture 1" descr="3.2 Background Slide.pdf"/>
          <p:cNvPicPr>
            <a:picLocks noChangeAspect="1"/>
          </p:cNvPicPr>
          <p:nvPr/>
        </p:nvPicPr>
        <p:blipFill>
          <a:blip r:embed="rId2">
            <a:extLst>
              <a:ext uri="{28A0092B-C50C-407E-A947-70E740481C1C}">
                <a14:useLocalDpi xmlns:a14="http://schemas.microsoft.com/office/drawing/2010/main" val="0"/>
              </a:ext>
            </a:extLst>
          </a:blip>
          <a:srcRect r="2103"/>
          <a:stretch>
            <a:fillRect/>
          </a:stretch>
        </p:blipFill>
        <p:spPr bwMode="auto">
          <a:xfrm>
            <a:off x="0" y="0"/>
            <a:ext cx="13004800" cy="990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AutoShape 5"/>
          <p:cNvSpPr>
            <a:spLocks/>
          </p:cNvSpPr>
          <p:nvPr/>
        </p:nvSpPr>
        <p:spPr bwMode="auto">
          <a:xfrm>
            <a:off x="1092200" y="1600200"/>
            <a:ext cx="10820400" cy="62849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marL="685800" indent="-685800" algn="l">
              <a:buFont typeface="Arial"/>
              <a:buChar char="•"/>
              <a:defRPr/>
            </a:pPr>
            <a:r>
              <a:rPr lang="en-US" sz="4800" b="1" dirty="0">
                <a:latin typeface="Arial"/>
                <a:cs typeface="Arial"/>
              </a:rPr>
              <a:t>The </a:t>
            </a:r>
            <a:r>
              <a:rPr lang="en-US" sz="4800" b="1" dirty="0" smtClean="0">
                <a:latin typeface="Arial"/>
                <a:cs typeface="Arial"/>
              </a:rPr>
              <a:t>crowd </a:t>
            </a:r>
            <a:r>
              <a:rPr lang="en-US" sz="4800" b="1" dirty="0">
                <a:latin typeface="Arial"/>
                <a:cs typeface="Arial"/>
              </a:rPr>
              <a:t>had a need. </a:t>
            </a:r>
          </a:p>
          <a:p>
            <a:pPr marL="685800" indent="-685800" algn="l">
              <a:buFont typeface="Arial"/>
              <a:buChar char="•"/>
              <a:defRPr/>
            </a:pPr>
            <a:r>
              <a:rPr lang="en-US" sz="4800" b="1" dirty="0">
                <a:latin typeface="Arial"/>
                <a:cs typeface="Arial"/>
              </a:rPr>
              <a:t>The </a:t>
            </a:r>
            <a:r>
              <a:rPr lang="en-US" sz="4800" b="1" dirty="0" smtClean="0">
                <a:latin typeface="Arial"/>
                <a:cs typeface="Arial"/>
              </a:rPr>
              <a:t>disciples </a:t>
            </a:r>
            <a:r>
              <a:rPr lang="en-US" sz="4800" b="1" dirty="0">
                <a:latin typeface="Arial"/>
                <a:cs typeface="Arial"/>
              </a:rPr>
              <a:t>had an impossible mission. </a:t>
            </a:r>
          </a:p>
          <a:p>
            <a:pPr marL="685800" indent="-685800" algn="l">
              <a:buFont typeface="Arial"/>
              <a:buChar char="•"/>
              <a:defRPr/>
            </a:pPr>
            <a:r>
              <a:rPr lang="en-US" sz="4800" b="1" dirty="0">
                <a:latin typeface="Arial"/>
                <a:cs typeface="Arial"/>
              </a:rPr>
              <a:t>Jesus had </a:t>
            </a:r>
            <a:r>
              <a:rPr lang="en-US" sz="4800" b="1">
                <a:latin typeface="Arial"/>
                <a:cs typeface="Arial"/>
              </a:rPr>
              <a:t>the </a:t>
            </a:r>
            <a:r>
              <a:rPr lang="en-US" sz="4800" b="1" smtClean="0">
                <a:latin typeface="Arial"/>
                <a:cs typeface="Arial"/>
              </a:rPr>
              <a:t>solution.</a:t>
            </a:r>
            <a:endParaRPr lang="en-US" sz="4800" b="1" dirty="0">
              <a:latin typeface="Arial"/>
              <a:cs typeface="Arial"/>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Picture 4" descr="3.2 Background Slide.pdf"/>
          <p:cNvPicPr>
            <a:picLocks noChangeAspect="1"/>
          </p:cNvPicPr>
          <p:nvPr/>
        </p:nvPicPr>
        <p:blipFill>
          <a:blip r:embed="rId2">
            <a:extLst>
              <a:ext uri="{28A0092B-C50C-407E-A947-70E740481C1C}">
                <a14:useLocalDpi xmlns:a14="http://schemas.microsoft.com/office/drawing/2010/main" val="0"/>
              </a:ext>
            </a:extLst>
          </a:blip>
          <a:srcRect r="2103"/>
          <a:stretch>
            <a:fillRect/>
          </a:stretch>
        </p:blipFill>
        <p:spPr bwMode="auto">
          <a:xfrm>
            <a:off x="0" y="0"/>
            <a:ext cx="13004800" cy="990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AutoShape 4"/>
          <p:cNvSpPr>
            <a:spLocks/>
          </p:cNvSpPr>
          <p:nvPr/>
        </p:nvSpPr>
        <p:spPr bwMode="auto">
          <a:xfrm>
            <a:off x="482600" y="1600200"/>
            <a:ext cx="11098213" cy="2159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r>
              <a:rPr lang="en-US" sz="8000" dirty="0">
                <a:cs typeface="Helvetica Light" charset="0"/>
              </a:rPr>
              <a:t>Enter Content </a:t>
            </a:r>
            <a:r>
              <a:rPr lang="en-US" sz="8000" dirty="0" err="1">
                <a:cs typeface="Helvetica Light" charset="0"/>
              </a:rPr>
              <a:t>Here.</a:t>
            </a:r>
            <a:endParaRPr lang="en-US" dirty="0">
              <a:cs typeface="Helvetica Light" charset="0"/>
            </a:endParaRPr>
          </a:p>
        </p:txBody>
      </p:sp>
      <p:sp>
        <p:nvSpPr>
          <p:cNvPr id="7173" name="AutoShape 5"/>
          <p:cNvSpPr>
            <a:spLocks/>
          </p:cNvSpPr>
          <p:nvPr/>
        </p:nvSpPr>
        <p:spPr bwMode="auto">
          <a:xfrm>
            <a:off x="2463800" y="2362200"/>
            <a:ext cx="9840913" cy="62849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marL="444500" indent="-444500" algn="l">
              <a:spcBef>
                <a:spcPts val="4200"/>
              </a:spcBef>
              <a:buSzPct val="75000"/>
              <a:buFontTx/>
              <a:buChar char="•"/>
              <a:defRPr/>
            </a:pPr>
            <a:r>
              <a:rPr lang="en-US" b="1" dirty="0">
                <a:solidFill>
                  <a:schemeClr val="tx1"/>
                </a:solidFill>
                <a:latin typeface="Arial"/>
                <a:cs typeface="Arial"/>
              </a:rPr>
              <a:t>Enter content here.</a:t>
            </a:r>
          </a:p>
          <a:p>
            <a:pPr marL="444500" indent="-444500" algn="l">
              <a:spcBef>
                <a:spcPts val="4200"/>
              </a:spcBef>
              <a:buSzPct val="75000"/>
              <a:buFontTx/>
              <a:buChar char="•"/>
              <a:defRPr/>
            </a:pPr>
            <a:r>
              <a:rPr lang="en-US" b="1" dirty="0">
                <a:solidFill>
                  <a:schemeClr val="tx1"/>
                </a:solidFill>
                <a:latin typeface="Arial"/>
                <a:cs typeface="Arial"/>
              </a:rPr>
              <a:t>Enter content here</a:t>
            </a:r>
          </a:p>
          <a:p>
            <a:pPr marL="444500" indent="-444500" algn="l">
              <a:spcBef>
                <a:spcPts val="4200"/>
              </a:spcBef>
              <a:buSzPct val="75000"/>
              <a:buFontTx/>
              <a:buChar char="•"/>
              <a:defRPr/>
            </a:pPr>
            <a:r>
              <a:rPr lang="en-US" b="1" dirty="0">
                <a:solidFill>
                  <a:schemeClr val="tx1"/>
                </a:solidFill>
                <a:latin typeface="Arial"/>
                <a:cs typeface="Arial"/>
              </a:rPr>
              <a:t>Enter content here</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Office Theme">
  <a:themeElements>
    <a:clrScheme name="">
      <a:dk1>
        <a:srgbClr val="000000"/>
      </a:dk1>
      <a:lt1>
        <a:srgbClr val="FFFFFF"/>
      </a:lt1>
      <a:dk2>
        <a:srgbClr val="53585F"/>
      </a:dk2>
      <a:lt2>
        <a:srgbClr val="DCDEE0"/>
      </a:lt2>
      <a:accent1>
        <a:srgbClr val="0365C0"/>
      </a:accent1>
      <a:accent2>
        <a:srgbClr val="00882B"/>
      </a:accent2>
      <a:accent3>
        <a:srgbClr val="FFFFFF"/>
      </a:accent3>
      <a:accent4>
        <a:srgbClr val="000000"/>
      </a:accent4>
      <a:accent5>
        <a:srgbClr val="AAB8DC"/>
      </a:accent5>
      <a:accent6>
        <a:srgbClr val="007B26"/>
      </a:accent6>
      <a:hlink>
        <a:srgbClr val="0000FF"/>
      </a:hlink>
      <a:folHlink>
        <a:srgbClr val="FF00FF"/>
      </a:folHlink>
    </a:clrScheme>
    <a:fontScheme name="Office Theme">
      <a:majorFont>
        <a:latin typeface="Helvetica Light"/>
        <a:ea typeface="ＭＳ Ｐゴシック"/>
        <a:cs typeface="Helvetica Light"/>
      </a:majorFont>
      <a:minorFont>
        <a:latin typeface="Helvetica Light"/>
        <a:ea typeface="ＭＳ Ｐゴシック"/>
        <a:cs typeface="Helvetica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a:ln>
              <a:noFill/>
            </a:ln>
            <a:solidFill>
              <a:srgbClr val="000000"/>
            </a:solidFill>
            <a:effectLst/>
            <a:latin typeface="Helvetica Light" charset="0"/>
            <a:ea typeface="ＭＳ Ｐゴシック" charset="0"/>
            <a:cs typeface="Helvetica Light" charset="0"/>
            <a:sym typeface="Helvetica Light"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a:ln>
              <a:noFill/>
            </a:ln>
            <a:solidFill>
              <a:srgbClr val="000000"/>
            </a:solidFill>
            <a:effectLst/>
            <a:latin typeface="Helvetica Light" charset="0"/>
            <a:ea typeface="ＭＳ Ｐゴシック" charset="0"/>
            <a:cs typeface="Helvetica Light" charset="0"/>
            <a:sym typeface="Helvetica Light" charset="0"/>
          </a:defRPr>
        </a:defPPr>
      </a:lstStyle>
    </a:lnDef>
  </a:objectDefaults>
  <a:extraClrSchemeLst/>
</a:theme>
</file>

<file path=ppt/theme/theme2.xml><?xml version="1.0" encoding="utf-8"?>
<a:theme xmlns:a="http://schemas.openxmlformats.org/drawingml/2006/main" name="1_Office Theme">
  <a:themeElements>
    <a:clrScheme name="">
      <a:dk1>
        <a:srgbClr val="000000"/>
      </a:dk1>
      <a:lt1>
        <a:srgbClr val="FFFFFF"/>
      </a:lt1>
      <a:dk2>
        <a:srgbClr val="53585F"/>
      </a:dk2>
      <a:lt2>
        <a:srgbClr val="DCDEE0"/>
      </a:lt2>
      <a:accent1>
        <a:srgbClr val="0365C0"/>
      </a:accent1>
      <a:accent2>
        <a:srgbClr val="00882B"/>
      </a:accent2>
      <a:accent3>
        <a:srgbClr val="FFFFFF"/>
      </a:accent3>
      <a:accent4>
        <a:srgbClr val="000000"/>
      </a:accent4>
      <a:accent5>
        <a:srgbClr val="AAB8DC"/>
      </a:accent5>
      <a:accent6>
        <a:srgbClr val="007B26"/>
      </a:accent6>
      <a:hlink>
        <a:srgbClr val="0000FF"/>
      </a:hlink>
      <a:folHlink>
        <a:srgbClr val="FF00FF"/>
      </a:folHlink>
    </a:clrScheme>
    <a:fontScheme name="Office Theme">
      <a:majorFont>
        <a:latin typeface="Helvetica Light"/>
        <a:ea typeface="ＭＳ Ｐゴシック"/>
        <a:cs typeface="Helvetica Light"/>
      </a:majorFont>
      <a:minorFont>
        <a:latin typeface="Helvetica Light"/>
        <a:ea typeface="ＭＳ Ｐゴシック"/>
        <a:cs typeface="Helvetica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a:ln>
              <a:noFill/>
            </a:ln>
            <a:solidFill>
              <a:srgbClr val="000000"/>
            </a:solidFill>
            <a:effectLst/>
            <a:latin typeface="Helvetica Light" charset="0"/>
            <a:ea typeface="ＭＳ Ｐゴシック" charset="0"/>
            <a:cs typeface="Helvetica Light" charset="0"/>
            <a:sym typeface="Helvetica Light"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a:ln>
              <a:noFill/>
            </a:ln>
            <a:solidFill>
              <a:srgbClr val="000000"/>
            </a:solidFill>
            <a:effectLst/>
            <a:latin typeface="Helvetica Light" charset="0"/>
            <a:ea typeface="ＭＳ Ｐゴシック" charset="0"/>
            <a:cs typeface="Helvetica Light" charset="0"/>
            <a:sym typeface="Helvetica Light" charset="0"/>
          </a:defRPr>
        </a:defPPr>
      </a:lst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53585F"/>
      </a:dk2>
      <a:lt2>
        <a:srgbClr val="DCDEE0"/>
      </a:lt2>
      <a:accent1>
        <a:srgbClr val="0365C0"/>
      </a:accent1>
      <a:accent2>
        <a:srgbClr val="00882B"/>
      </a:accent2>
      <a:accent3>
        <a:srgbClr val="FFFFFF"/>
      </a:accent3>
      <a:accent4>
        <a:srgbClr val="000000"/>
      </a:accent4>
      <a:accent5>
        <a:srgbClr val="AAB8DC"/>
      </a:accent5>
      <a:accent6>
        <a:srgbClr val="007B26"/>
      </a:accent6>
      <a:hlink>
        <a:srgbClr val="0000FF"/>
      </a:hlink>
      <a:folHlink>
        <a:srgbClr val="FF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595</TotalTime>
  <Words>100</Words>
  <Application>Microsoft Macintosh PowerPoint</Application>
  <PresentationFormat>Custom</PresentationFormat>
  <Paragraphs>10</Paragraphs>
  <Slides>4</Slides>
  <Notes>0</Notes>
  <HiddenSlides>0</HiddenSlides>
  <MMClips>0</MMClips>
  <ScaleCrop>false</ScaleCrop>
  <HeadingPairs>
    <vt:vector size="4" baseType="variant">
      <vt:variant>
        <vt:lpstr>Theme</vt:lpstr>
      </vt:variant>
      <vt:variant>
        <vt:i4>2</vt:i4>
      </vt:variant>
      <vt:variant>
        <vt:lpstr>Slide Titles</vt:lpstr>
      </vt:variant>
      <vt:variant>
        <vt:i4>4</vt:i4>
      </vt:variant>
    </vt:vector>
  </HeadingPairs>
  <TitlesOfParts>
    <vt:vector size="6" baseType="lpstr">
      <vt:lpstr>Office Theme</vt:lpstr>
      <vt:lpstr>1_Office Theme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Kasey Lewis</cp:lastModifiedBy>
  <cp:revision>34</cp:revision>
  <dcterms:modified xsi:type="dcterms:W3CDTF">2018-05-22T15:32:09Z</dcterms:modified>
</cp:coreProperties>
</file>