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49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1pPr>
    <a:lvl2pPr marL="2286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2pPr>
    <a:lvl3pPr marL="4572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3pPr>
    <a:lvl4pPr marL="685800" indent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4pPr>
    <a:lvl5pPr marL="914400" indent="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792" y="-24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 Roman" charset="0"/>
              </a:rPr>
              <a:t>Second level</a:t>
            </a:r>
          </a:p>
          <a:p>
            <a:pPr lvl="2"/>
            <a:r>
              <a:rPr lang="en-US" noProof="0" smtClean="0">
                <a:sym typeface="Avenir Roman" charset="0"/>
              </a:rPr>
              <a:t>Third level</a:t>
            </a:r>
          </a:p>
          <a:p>
            <a:pPr lvl="3"/>
            <a:r>
              <a:rPr lang="en-US" noProof="0" smtClean="0">
                <a:sym typeface="Avenir Roman" charset="0"/>
              </a:rPr>
              <a:t>Fourth level</a:t>
            </a:r>
          </a:p>
          <a:p>
            <a:pPr lvl="4"/>
            <a:r>
              <a:rPr lang="en-US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603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ＭＳ Ｐゴシック" charset="0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0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5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0" y="444500"/>
            <a:ext cx="2774950" cy="844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444500"/>
            <a:ext cx="8172450" cy="844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78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11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37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689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09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82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63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772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910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65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329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45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0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24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8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3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5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0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38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81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3_Slide Title_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8706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3_Background_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8706" cy="9753600"/>
          </a:xfrm>
          <a:prstGeom prst="rect">
            <a:avLst/>
          </a:prstGeom>
        </p:spPr>
      </p:pic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921000" y="4074855"/>
            <a:ext cx="7620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algn="l"/>
            <a:r>
              <a:rPr lang="en-US" sz="4800" b="1" i="1" baseline="30000" dirty="0">
                <a:latin typeface="Arial" charset="0"/>
                <a:cs typeface="Arial" charset="0"/>
              </a:rPr>
              <a:t>Jesus said to him, “No one who puts his hand to the plow and looks back is fit for the kingdom of God.” </a:t>
            </a:r>
          </a:p>
          <a:p>
            <a:pPr algn="l"/>
            <a:endParaRPr lang="en-US" sz="4800" b="1" baseline="30000" dirty="0">
              <a:latin typeface="Arial" charset="0"/>
              <a:cs typeface="Arial" charset="0"/>
            </a:endParaRPr>
          </a:p>
          <a:p>
            <a:pPr algn="l"/>
            <a:r>
              <a:rPr lang="en-US" sz="4800" b="1" baseline="30000" dirty="0">
                <a:latin typeface="Arial" charset="0"/>
                <a:cs typeface="Arial" charset="0"/>
              </a:rPr>
              <a:t>Luke 9:62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.3_Background_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8706" cy="9753600"/>
          </a:xfrm>
          <a:prstGeom prst="rect">
            <a:avLst/>
          </a:prstGeom>
        </p:spPr>
      </p:pic>
      <p:sp>
        <p:nvSpPr>
          <p:cNvPr id="4" name="AutoShape 5"/>
          <p:cNvSpPr>
            <a:spLocks/>
          </p:cNvSpPr>
          <p:nvPr/>
        </p:nvSpPr>
        <p:spPr bwMode="auto">
          <a:xfrm>
            <a:off x="1968500" y="1600200"/>
            <a:ext cx="9067800" cy="6284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Following Jesus means giving up earthly security. 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>
                <a:latin typeface="Arial"/>
                <a:cs typeface="Arial"/>
              </a:rPr>
              <a:t>No </a:t>
            </a:r>
            <a:r>
              <a:rPr lang="en-US" sz="4800" b="1" smtClean="0">
                <a:latin typeface="Arial"/>
                <a:cs typeface="Arial"/>
              </a:rPr>
              <a:t>buts</a:t>
            </a:r>
            <a:endParaRPr lang="en-US" sz="4800" b="1" dirty="0">
              <a:latin typeface="Arial"/>
              <a:cs typeface="Arial"/>
            </a:endParaRP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Following Jesus is going to cost something.</a:t>
            </a:r>
          </a:p>
          <a:p>
            <a:pPr algn="l">
              <a:defRPr/>
            </a:pPr>
            <a:endParaRPr lang="en-US" sz="48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.3_Background_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8706" cy="9753600"/>
          </a:xfrm>
          <a:prstGeom prst="rect">
            <a:avLst/>
          </a:prstGeom>
        </p:spPr>
      </p:pic>
      <p:sp>
        <p:nvSpPr>
          <p:cNvPr id="7172" name="AutoShape 4"/>
          <p:cNvSpPr>
            <a:spLocks/>
          </p:cNvSpPr>
          <p:nvPr/>
        </p:nvSpPr>
        <p:spPr bwMode="auto">
          <a:xfrm>
            <a:off x="482600" y="1600200"/>
            <a:ext cx="11098213" cy="2159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000" dirty="0">
                <a:cs typeface="Helvetica Light" charset="0"/>
              </a:rPr>
              <a:t>Enter Content </a:t>
            </a:r>
            <a:r>
              <a:rPr lang="en-US" sz="8000" dirty="0" err="1">
                <a:cs typeface="Helvetica Light" charset="0"/>
              </a:rPr>
              <a:t>Here.</a:t>
            </a:r>
            <a:endParaRPr lang="en-US" dirty="0">
              <a:cs typeface="Helvetica Light" charset="0"/>
            </a:endParaRP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2463800" y="2857500"/>
            <a:ext cx="9840913" cy="6284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here.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63</Words>
  <Application>Microsoft Macintosh PowerPoint</Application>
  <PresentationFormat>Custom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Kasey Lewis</cp:lastModifiedBy>
  <cp:revision>33</cp:revision>
  <dcterms:modified xsi:type="dcterms:W3CDTF">2018-05-22T15:18:50Z</dcterms:modified>
</cp:coreProperties>
</file>